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Quantico"/>
      <p:regular r:id="rId22"/>
      <p:bold r:id="rId23"/>
      <p:italic r:id="rId24"/>
      <p:boldItalic r:id="rId25"/>
    </p:embeddedFont>
    <p:embeddedFont>
      <p:font typeface="Roboto Mono SemiBold"/>
      <p:regular r:id="rId26"/>
      <p:bold r:id="rId27"/>
      <p:italic r:id="rId28"/>
      <p:boldItalic r:id="rId29"/>
    </p:embeddedFont>
    <p:embeddedFont>
      <p:font typeface="Roboto"/>
      <p:regular r:id="rId30"/>
      <p:bold r:id="rId31"/>
      <p:italic r:id="rId32"/>
      <p:boldItalic r:id="rId33"/>
    </p:embeddedFont>
    <p:embeddedFont>
      <p:font typeface="Abril Fatface"/>
      <p:regular r:id="rId34"/>
    </p:embeddedFont>
    <p:embeddedFont>
      <p:font typeface="Griffy"/>
      <p:regular r:id="rId35"/>
    </p:embeddedFont>
    <p:embeddedFont>
      <p:font typeface="Source Code Pro"/>
      <p:regular r:id="rId36"/>
      <p:bold r:id="rId37"/>
      <p:italic r:id="rId38"/>
      <p:boldItalic r:id="rId39"/>
    </p:embeddedFont>
    <p:embeddedFont>
      <p:font typeface="Denk One"/>
      <p:regular r:id="rId40"/>
    </p:embeddedFont>
    <p:embeddedFont>
      <p:font typeface="PT Sans"/>
      <p:regular r:id="rId41"/>
      <p:bold r:id="rId42"/>
      <p:italic r:id="rId43"/>
      <p:boldItalic r:id="rId44"/>
    </p:embeddedFont>
    <p:embeddedFont>
      <p:font typeface="Roboto Mono"/>
      <p:regular r:id="rId45"/>
      <p:bold r:id="rId46"/>
      <p:italic r:id="rId47"/>
      <p:boldItalic r:id="rId48"/>
    </p:embeddedFont>
    <p:embeddedFont>
      <p:font typeface="Fira Sans Extra Condensed"/>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enkOne-regular.fntdata"/><Relationship Id="rId42" Type="http://schemas.openxmlformats.org/officeDocument/2006/relationships/font" Target="fonts/PTSans-bold.fntdata"/><Relationship Id="rId41" Type="http://schemas.openxmlformats.org/officeDocument/2006/relationships/font" Target="fonts/PTSans-regular.fntdata"/><Relationship Id="rId44" Type="http://schemas.openxmlformats.org/officeDocument/2006/relationships/font" Target="fonts/PTSans-boldItalic.fntdata"/><Relationship Id="rId43" Type="http://schemas.openxmlformats.org/officeDocument/2006/relationships/font" Target="fonts/PTSans-italic.fntdata"/><Relationship Id="rId46" Type="http://schemas.openxmlformats.org/officeDocument/2006/relationships/font" Target="fonts/RobotoMono-bold.fntdata"/><Relationship Id="rId45" Type="http://schemas.openxmlformats.org/officeDocument/2006/relationships/font" Target="fonts/RobotoMon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Mono-boldItalic.fntdata"/><Relationship Id="rId47" Type="http://schemas.openxmlformats.org/officeDocument/2006/relationships/font" Target="fonts/RobotoMono-italic.fntdata"/><Relationship Id="rId49" Type="http://schemas.openxmlformats.org/officeDocument/2006/relationships/font" Target="fonts/FiraSansExtraCondense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33" Type="http://schemas.openxmlformats.org/officeDocument/2006/relationships/font" Target="fonts/Roboto-boldItalic.fntdata"/><Relationship Id="rId32" Type="http://schemas.openxmlformats.org/officeDocument/2006/relationships/font" Target="fonts/Roboto-italic.fntdata"/><Relationship Id="rId35" Type="http://schemas.openxmlformats.org/officeDocument/2006/relationships/font" Target="fonts/Griffy-regular.fntdata"/><Relationship Id="rId34" Type="http://schemas.openxmlformats.org/officeDocument/2006/relationships/font" Target="fonts/AbrilFatface-regular.fntdata"/><Relationship Id="rId37" Type="http://schemas.openxmlformats.org/officeDocument/2006/relationships/font" Target="fonts/SourceCodePro-bold.fntdata"/><Relationship Id="rId36" Type="http://schemas.openxmlformats.org/officeDocument/2006/relationships/font" Target="fonts/SourceCodePro-regular.fntdata"/><Relationship Id="rId39" Type="http://schemas.openxmlformats.org/officeDocument/2006/relationships/font" Target="fonts/SourceCodePro-boldItalic.fntdata"/><Relationship Id="rId38" Type="http://schemas.openxmlformats.org/officeDocument/2006/relationships/font" Target="fonts/SourceCodePro-italic.fntdata"/><Relationship Id="rId20" Type="http://schemas.openxmlformats.org/officeDocument/2006/relationships/slide" Target="slides/slide15.xml"/><Relationship Id="rId22" Type="http://schemas.openxmlformats.org/officeDocument/2006/relationships/font" Target="fonts/Quantico-regular.fntdata"/><Relationship Id="rId21" Type="http://schemas.openxmlformats.org/officeDocument/2006/relationships/slide" Target="slides/slide16.xml"/><Relationship Id="rId24" Type="http://schemas.openxmlformats.org/officeDocument/2006/relationships/font" Target="fonts/Quantico-italic.fntdata"/><Relationship Id="rId23" Type="http://schemas.openxmlformats.org/officeDocument/2006/relationships/font" Target="fonts/Quantico-bold.fntdata"/><Relationship Id="rId26" Type="http://schemas.openxmlformats.org/officeDocument/2006/relationships/font" Target="fonts/RobotoMonoSemiBold-regular.fntdata"/><Relationship Id="rId25" Type="http://schemas.openxmlformats.org/officeDocument/2006/relationships/font" Target="fonts/Quantico-boldItalic.fntdata"/><Relationship Id="rId28" Type="http://schemas.openxmlformats.org/officeDocument/2006/relationships/font" Target="fonts/RobotoMonoSemiBold-italic.fntdata"/><Relationship Id="rId27" Type="http://schemas.openxmlformats.org/officeDocument/2006/relationships/font" Target="fonts/RobotoMonoSemiBold-bold.fntdata"/><Relationship Id="rId29" Type="http://schemas.openxmlformats.org/officeDocument/2006/relationships/font" Target="fonts/RobotoMonoSemiBold-boldItalic.fntdata"/><Relationship Id="rId51" Type="http://schemas.openxmlformats.org/officeDocument/2006/relationships/font" Target="fonts/FiraSansExtraCondensed-italic.fntdata"/><Relationship Id="rId50" Type="http://schemas.openxmlformats.org/officeDocument/2006/relationships/font" Target="fonts/FiraSansExtraCondensed-bold.fntdata"/><Relationship Id="rId52" Type="http://schemas.openxmlformats.org/officeDocument/2006/relationships/font" Target="fonts/FiraSansExtraCondensed-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cbb5357d02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cbb5357d02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cbb5357d0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cbb5357d0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Penny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cbb5357d02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cbb5357d02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Penny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f57fed92a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f57fed92a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Jarit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f7c80844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f7c80844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Julian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f57fed92a3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f57fed92a3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Jarit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cd3c50640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cd3c50640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Penny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cd3c50640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cd3c50640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Penny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f57fed92a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f57fed92a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f57fed92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f57fed92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Michael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cbb5357d0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cbb5357d0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Michael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cbb5357d02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cbb5357d02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Jarit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f57fed92a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f57fed92a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Julian : UI, Libraries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f7bd4547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f7bd4547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Michael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cbb5357d02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cbb5357d02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Penny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f57fed92a3_0_3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f57fed92a3_0_3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Julian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789400" y="1309975"/>
            <a:ext cx="4148400" cy="1677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5169200" y="3772200"/>
            <a:ext cx="3043800" cy="528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2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12" name="Google Shape;12;p2"/>
          <p:cNvSpPr/>
          <p:nvPr/>
        </p:nvSpPr>
        <p:spPr>
          <a:xfrm>
            <a:off x="11575" y="0"/>
            <a:ext cx="3048600" cy="4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 name="Shape 68"/>
        <p:cNvGrpSpPr/>
        <p:nvPr/>
      </p:nvGrpSpPr>
      <p:grpSpPr>
        <a:xfrm>
          <a:off x="0" y="0"/>
          <a:ext cx="0" cy="0"/>
          <a:chOff x="0" y="0"/>
          <a:chExt cx="0" cy="0"/>
        </a:xfrm>
      </p:grpSpPr>
      <p:sp>
        <p:nvSpPr>
          <p:cNvPr id="69" name="Google Shape;69;p11"/>
          <p:cNvSpPr txBox="1"/>
          <p:nvPr>
            <p:ph hasCustomPrompt="1" type="title"/>
          </p:nvPr>
        </p:nvSpPr>
        <p:spPr>
          <a:xfrm>
            <a:off x="3030250" y="1291525"/>
            <a:ext cx="4711500" cy="1198200"/>
          </a:xfrm>
          <a:prstGeom prst="rect">
            <a:avLst/>
          </a:prstGeom>
        </p:spPr>
        <p:txBody>
          <a:bodyPr anchorCtr="0" anchor="b" bIns="91425" lIns="91425" spcFirstLastPara="1" rIns="91425" wrap="square" tIns="91425">
            <a:noAutofit/>
          </a:bodyPr>
          <a:lstStyle>
            <a:lvl1pPr lvl="0" rtl="0">
              <a:spcBef>
                <a:spcPts val="0"/>
              </a:spcBef>
              <a:spcAft>
                <a:spcPts val="0"/>
              </a:spcAft>
              <a:buSzPts val="9600"/>
              <a:buNone/>
              <a:defRPr sz="6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70" name="Google Shape;70;p11"/>
          <p:cNvSpPr txBox="1"/>
          <p:nvPr>
            <p:ph idx="1" type="subTitle"/>
          </p:nvPr>
        </p:nvSpPr>
        <p:spPr>
          <a:xfrm>
            <a:off x="4173275" y="3581850"/>
            <a:ext cx="3169800" cy="67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1" name="Google Shape;71;p11"/>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72" name="Google Shape;72;p11"/>
          <p:cNvSpPr/>
          <p:nvPr/>
        </p:nvSpPr>
        <p:spPr>
          <a:xfrm>
            <a:off x="11575" y="0"/>
            <a:ext cx="3048600" cy="4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a:off x="3059300" y="0"/>
            <a:ext cx="6084600" cy="41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4" name="Shape 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75" name="Shape 75"/>
        <p:cNvGrpSpPr/>
        <p:nvPr/>
      </p:nvGrpSpPr>
      <p:grpSpPr>
        <a:xfrm>
          <a:off x="0" y="0"/>
          <a:ext cx="0" cy="0"/>
          <a:chOff x="0" y="0"/>
          <a:chExt cx="0" cy="0"/>
        </a:xfrm>
      </p:grpSpPr>
      <p:grpSp>
        <p:nvGrpSpPr>
          <p:cNvPr id="76" name="Google Shape;76;p13"/>
          <p:cNvGrpSpPr/>
          <p:nvPr/>
        </p:nvGrpSpPr>
        <p:grpSpPr>
          <a:xfrm>
            <a:off x="396500" y="170424"/>
            <a:ext cx="8360126" cy="4398447"/>
            <a:chOff x="1054783" y="1029605"/>
            <a:chExt cx="7587010" cy="3902100"/>
          </a:xfrm>
        </p:grpSpPr>
        <p:sp>
          <p:nvSpPr>
            <p:cNvPr id="77" name="Google Shape;77;p13"/>
            <p:cNvSpPr/>
            <p:nvPr/>
          </p:nvSpPr>
          <p:spPr>
            <a:xfrm>
              <a:off x="1054793" y="1029605"/>
              <a:ext cx="7587000" cy="3902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1054783" y="1029605"/>
              <a:ext cx="7587000" cy="226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13"/>
          <p:cNvSpPr txBox="1"/>
          <p:nvPr>
            <p:ph type="ctrTitle"/>
          </p:nvPr>
        </p:nvSpPr>
        <p:spPr>
          <a:xfrm>
            <a:off x="1114016" y="1879714"/>
            <a:ext cx="3065100" cy="404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p:txBody>
      </p:sp>
      <p:sp>
        <p:nvSpPr>
          <p:cNvPr id="80" name="Google Shape;80;p13"/>
          <p:cNvSpPr txBox="1"/>
          <p:nvPr>
            <p:ph hasCustomPrompt="1" idx="2" type="title"/>
          </p:nvPr>
        </p:nvSpPr>
        <p:spPr>
          <a:xfrm>
            <a:off x="1113997" y="1269525"/>
            <a:ext cx="1298700" cy="6102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000"/>
            </a:lvl1pPr>
            <a:lvl2pPr lvl="1"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2pPr>
            <a:lvl3pPr lvl="2"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3pPr>
            <a:lvl4pPr lvl="3"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4pPr>
            <a:lvl5pPr lvl="4"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5pPr>
            <a:lvl6pPr lvl="5"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6pPr>
            <a:lvl7pPr lvl="6"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7pPr>
            <a:lvl8pPr lvl="7"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8pPr>
            <a:lvl9pPr lvl="8"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9pPr>
          </a:lstStyle>
          <a:p>
            <a:r>
              <a:t>xx%</a:t>
            </a:r>
          </a:p>
        </p:txBody>
      </p:sp>
      <p:sp>
        <p:nvSpPr>
          <p:cNvPr id="81" name="Google Shape;81;p13"/>
          <p:cNvSpPr txBox="1"/>
          <p:nvPr>
            <p:ph idx="3" type="ctrTitle"/>
          </p:nvPr>
        </p:nvSpPr>
        <p:spPr>
          <a:xfrm>
            <a:off x="1114008" y="2892814"/>
            <a:ext cx="3065100" cy="404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p:txBody>
      </p:sp>
      <p:sp>
        <p:nvSpPr>
          <p:cNvPr id="82" name="Google Shape;82;p13"/>
          <p:cNvSpPr txBox="1"/>
          <p:nvPr>
            <p:ph hasCustomPrompt="1" idx="4" type="title"/>
          </p:nvPr>
        </p:nvSpPr>
        <p:spPr>
          <a:xfrm>
            <a:off x="1113997" y="2283824"/>
            <a:ext cx="1298700" cy="6102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000"/>
            </a:lvl1pPr>
            <a:lvl2pPr lvl="1"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2pPr>
            <a:lvl3pPr lvl="2"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3pPr>
            <a:lvl4pPr lvl="3"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4pPr>
            <a:lvl5pPr lvl="4"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5pPr>
            <a:lvl6pPr lvl="5"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6pPr>
            <a:lvl7pPr lvl="6"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7pPr>
            <a:lvl8pPr lvl="7"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8pPr>
            <a:lvl9pPr lvl="8"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9pPr>
          </a:lstStyle>
          <a:p>
            <a:r>
              <a:t>xx%</a:t>
            </a:r>
          </a:p>
        </p:txBody>
      </p:sp>
      <p:sp>
        <p:nvSpPr>
          <p:cNvPr id="83" name="Google Shape;83;p13"/>
          <p:cNvSpPr txBox="1"/>
          <p:nvPr>
            <p:ph idx="5" type="ctrTitle"/>
          </p:nvPr>
        </p:nvSpPr>
        <p:spPr>
          <a:xfrm>
            <a:off x="1114107" y="3908761"/>
            <a:ext cx="3065100" cy="404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p:txBody>
      </p:sp>
      <p:sp>
        <p:nvSpPr>
          <p:cNvPr id="84" name="Google Shape;84;p13"/>
          <p:cNvSpPr txBox="1"/>
          <p:nvPr>
            <p:ph hasCustomPrompt="1" idx="6" type="title"/>
          </p:nvPr>
        </p:nvSpPr>
        <p:spPr>
          <a:xfrm>
            <a:off x="1113998" y="3298125"/>
            <a:ext cx="1298700" cy="6090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000"/>
            </a:lvl1pPr>
            <a:lvl2pPr lvl="1"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2pPr>
            <a:lvl3pPr lvl="2"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3pPr>
            <a:lvl4pPr lvl="3"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4pPr>
            <a:lvl5pPr lvl="4"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5pPr>
            <a:lvl6pPr lvl="5"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6pPr>
            <a:lvl7pPr lvl="6"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7pPr>
            <a:lvl8pPr lvl="7"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8pPr>
            <a:lvl9pPr lvl="8"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9pPr>
          </a:lstStyle>
          <a:p>
            <a:r>
              <a:t>xx%</a:t>
            </a:r>
          </a:p>
        </p:txBody>
      </p:sp>
      <p:sp>
        <p:nvSpPr>
          <p:cNvPr id="85" name="Google Shape;85;p13"/>
          <p:cNvSpPr txBox="1"/>
          <p:nvPr>
            <p:ph hasCustomPrompt="1" idx="7" type="title"/>
          </p:nvPr>
        </p:nvSpPr>
        <p:spPr>
          <a:xfrm>
            <a:off x="4965997" y="1270125"/>
            <a:ext cx="1298700" cy="6090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3600"/>
              <a:buNone/>
              <a:defRPr sz="3000"/>
            </a:lvl1pPr>
            <a:lvl2pPr lvl="1"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2pPr>
            <a:lvl3pPr lvl="2"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3pPr>
            <a:lvl4pPr lvl="3"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4pPr>
            <a:lvl5pPr lvl="4"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5pPr>
            <a:lvl6pPr lvl="5"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6pPr>
            <a:lvl7pPr lvl="6"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7pPr>
            <a:lvl8pPr lvl="7"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8pPr>
            <a:lvl9pPr lvl="8"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9pPr>
          </a:lstStyle>
          <a:p>
            <a:r>
              <a:t>xx%</a:t>
            </a:r>
          </a:p>
        </p:txBody>
      </p:sp>
      <p:sp>
        <p:nvSpPr>
          <p:cNvPr id="86" name="Google Shape;86;p13"/>
          <p:cNvSpPr txBox="1"/>
          <p:nvPr>
            <p:ph idx="8" type="ctrTitle"/>
          </p:nvPr>
        </p:nvSpPr>
        <p:spPr>
          <a:xfrm>
            <a:off x="4966007" y="1879725"/>
            <a:ext cx="3065100" cy="4041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p:txBody>
      </p:sp>
      <p:sp>
        <p:nvSpPr>
          <p:cNvPr id="87" name="Google Shape;87;p13"/>
          <p:cNvSpPr txBox="1"/>
          <p:nvPr>
            <p:ph idx="9" type="title"/>
          </p:nvPr>
        </p:nvSpPr>
        <p:spPr>
          <a:xfrm>
            <a:off x="719988" y="459128"/>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88" name="Google Shape;88;p13"/>
          <p:cNvSpPr txBox="1"/>
          <p:nvPr>
            <p:ph idx="13" type="ctrTitle"/>
          </p:nvPr>
        </p:nvSpPr>
        <p:spPr>
          <a:xfrm>
            <a:off x="4966007" y="2892814"/>
            <a:ext cx="3065100" cy="404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p:txBody>
      </p:sp>
      <p:sp>
        <p:nvSpPr>
          <p:cNvPr id="89" name="Google Shape;89;p13"/>
          <p:cNvSpPr txBox="1"/>
          <p:nvPr>
            <p:ph hasCustomPrompt="1" idx="14" type="title"/>
          </p:nvPr>
        </p:nvSpPr>
        <p:spPr>
          <a:xfrm>
            <a:off x="4965997" y="2283824"/>
            <a:ext cx="1298700" cy="6090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000"/>
            </a:lvl1pPr>
            <a:lvl2pPr lvl="1"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2pPr>
            <a:lvl3pPr lvl="2"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3pPr>
            <a:lvl4pPr lvl="3"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4pPr>
            <a:lvl5pPr lvl="4"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5pPr>
            <a:lvl6pPr lvl="5"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6pPr>
            <a:lvl7pPr lvl="6"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7pPr>
            <a:lvl8pPr lvl="7"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8pPr>
            <a:lvl9pPr lvl="8"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9pPr>
          </a:lstStyle>
          <a:p>
            <a:r>
              <a:t>xx%</a:t>
            </a:r>
          </a:p>
        </p:txBody>
      </p:sp>
      <p:sp>
        <p:nvSpPr>
          <p:cNvPr id="90" name="Google Shape;90;p13"/>
          <p:cNvSpPr txBox="1"/>
          <p:nvPr>
            <p:ph hasCustomPrompt="1" idx="15" type="title"/>
          </p:nvPr>
        </p:nvSpPr>
        <p:spPr>
          <a:xfrm>
            <a:off x="4965997" y="3298125"/>
            <a:ext cx="1298700" cy="6090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3600"/>
              <a:buNone/>
              <a:defRPr sz="3000"/>
            </a:lvl1pPr>
            <a:lvl2pPr lvl="1"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2pPr>
            <a:lvl3pPr lvl="2"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3pPr>
            <a:lvl4pPr lvl="3"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4pPr>
            <a:lvl5pPr lvl="4"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5pPr>
            <a:lvl6pPr lvl="5"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6pPr>
            <a:lvl7pPr lvl="6"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7pPr>
            <a:lvl8pPr lvl="7"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8pPr>
            <a:lvl9pPr lvl="8"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9pPr>
          </a:lstStyle>
          <a:p>
            <a:r>
              <a:t>xx%</a:t>
            </a:r>
          </a:p>
        </p:txBody>
      </p:sp>
      <p:sp>
        <p:nvSpPr>
          <p:cNvPr id="91" name="Google Shape;91;p13"/>
          <p:cNvSpPr txBox="1"/>
          <p:nvPr>
            <p:ph idx="16" type="ctrTitle"/>
          </p:nvPr>
        </p:nvSpPr>
        <p:spPr>
          <a:xfrm>
            <a:off x="4966007" y="3908750"/>
            <a:ext cx="3065100" cy="4041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p:txBody>
      </p:sp>
      <p:sp>
        <p:nvSpPr>
          <p:cNvPr id="92" name="Google Shape;92;p13"/>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
    <p:spTree>
      <p:nvGrpSpPr>
        <p:cNvPr id="93" name="Shape 93"/>
        <p:cNvGrpSpPr/>
        <p:nvPr/>
      </p:nvGrpSpPr>
      <p:grpSpPr>
        <a:xfrm>
          <a:off x="0" y="0"/>
          <a:ext cx="0" cy="0"/>
          <a:chOff x="0" y="0"/>
          <a:chExt cx="0" cy="0"/>
        </a:xfrm>
      </p:grpSpPr>
      <p:grpSp>
        <p:nvGrpSpPr>
          <p:cNvPr id="94" name="Google Shape;94;p14"/>
          <p:cNvGrpSpPr/>
          <p:nvPr/>
        </p:nvGrpSpPr>
        <p:grpSpPr>
          <a:xfrm>
            <a:off x="396500" y="170424"/>
            <a:ext cx="8360126" cy="4398447"/>
            <a:chOff x="1054783" y="1029605"/>
            <a:chExt cx="7587010" cy="3902100"/>
          </a:xfrm>
        </p:grpSpPr>
        <p:sp>
          <p:nvSpPr>
            <p:cNvPr id="95" name="Google Shape;95;p14"/>
            <p:cNvSpPr/>
            <p:nvPr/>
          </p:nvSpPr>
          <p:spPr>
            <a:xfrm>
              <a:off x="1054793" y="1029605"/>
              <a:ext cx="7587000" cy="3902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1054783" y="1029605"/>
              <a:ext cx="7587000" cy="226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4"/>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98" name="Google Shape;98;p14"/>
          <p:cNvSpPr txBox="1"/>
          <p:nvPr>
            <p:ph idx="1" type="body"/>
          </p:nvPr>
        </p:nvSpPr>
        <p:spPr>
          <a:xfrm>
            <a:off x="720000" y="1355450"/>
            <a:ext cx="3453900" cy="1623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2"/>
              </a:buClr>
              <a:buSzPts val="1200"/>
              <a:buFont typeface="Anaheim"/>
              <a:buChar char="●"/>
              <a:defRPr sz="1200"/>
            </a:lvl1pPr>
            <a:lvl2pPr indent="-304800" lvl="1" marL="914400" rtl="0">
              <a:spcBef>
                <a:spcPts val="0"/>
              </a:spcBef>
              <a:spcAft>
                <a:spcPts val="0"/>
              </a:spcAft>
              <a:buClr>
                <a:srgbClr val="434343"/>
              </a:buClr>
              <a:buSzPts val="1200"/>
              <a:buFont typeface="Anaheim"/>
              <a:buChar char="○"/>
              <a:defRPr/>
            </a:lvl2pPr>
            <a:lvl3pPr indent="-304800" lvl="2" marL="1371600" rtl="0">
              <a:spcBef>
                <a:spcPts val="0"/>
              </a:spcBef>
              <a:spcAft>
                <a:spcPts val="0"/>
              </a:spcAft>
              <a:buClr>
                <a:srgbClr val="434343"/>
              </a:buClr>
              <a:buSzPts val="1200"/>
              <a:buFont typeface="Anaheim"/>
              <a:buChar char="■"/>
              <a:defRPr/>
            </a:lvl3pPr>
            <a:lvl4pPr indent="-304800" lvl="3" marL="1828800" rtl="0">
              <a:spcBef>
                <a:spcPts val="0"/>
              </a:spcBef>
              <a:spcAft>
                <a:spcPts val="0"/>
              </a:spcAft>
              <a:buClr>
                <a:srgbClr val="434343"/>
              </a:buClr>
              <a:buSzPts val="1200"/>
              <a:buFont typeface="Anaheim"/>
              <a:buChar char="●"/>
              <a:defRPr/>
            </a:lvl4pPr>
            <a:lvl5pPr indent="-304800" lvl="4" marL="2286000" rtl="0">
              <a:spcBef>
                <a:spcPts val="0"/>
              </a:spcBef>
              <a:spcAft>
                <a:spcPts val="0"/>
              </a:spcAft>
              <a:buClr>
                <a:srgbClr val="434343"/>
              </a:buClr>
              <a:buSzPts val="1200"/>
              <a:buFont typeface="Anaheim"/>
              <a:buChar char="○"/>
              <a:defRPr/>
            </a:lvl5pPr>
            <a:lvl6pPr indent="-304800" lvl="5" marL="2743200" rtl="0">
              <a:spcBef>
                <a:spcPts val="0"/>
              </a:spcBef>
              <a:spcAft>
                <a:spcPts val="0"/>
              </a:spcAft>
              <a:buClr>
                <a:srgbClr val="434343"/>
              </a:buClr>
              <a:buSzPts val="1200"/>
              <a:buFont typeface="Anaheim"/>
              <a:buChar char="■"/>
              <a:defRPr/>
            </a:lvl6pPr>
            <a:lvl7pPr indent="-304800" lvl="6" marL="3200400" rtl="0">
              <a:spcBef>
                <a:spcPts val="0"/>
              </a:spcBef>
              <a:spcAft>
                <a:spcPts val="0"/>
              </a:spcAft>
              <a:buClr>
                <a:srgbClr val="434343"/>
              </a:buClr>
              <a:buSzPts val="1200"/>
              <a:buFont typeface="Anaheim"/>
              <a:buChar char="●"/>
              <a:defRPr/>
            </a:lvl7pPr>
            <a:lvl8pPr indent="-304800" lvl="7" marL="3657600" rtl="0">
              <a:spcBef>
                <a:spcPts val="0"/>
              </a:spcBef>
              <a:spcAft>
                <a:spcPts val="0"/>
              </a:spcAft>
              <a:buClr>
                <a:srgbClr val="434343"/>
              </a:buClr>
              <a:buSzPts val="1200"/>
              <a:buFont typeface="Anaheim"/>
              <a:buChar char="○"/>
              <a:defRPr/>
            </a:lvl8pPr>
            <a:lvl9pPr indent="-304800" lvl="8" marL="4114800" rtl="0">
              <a:spcBef>
                <a:spcPts val="0"/>
              </a:spcBef>
              <a:spcAft>
                <a:spcPts val="0"/>
              </a:spcAft>
              <a:buClr>
                <a:srgbClr val="434343"/>
              </a:buClr>
              <a:buSzPts val="1200"/>
              <a:buFont typeface="Anaheim"/>
              <a:buChar char="■"/>
              <a:defRPr/>
            </a:lvl9pPr>
          </a:lstStyle>
          <a:p/>
        </p:txBody>
      </p:sp>
      <p:sp>
        <p:nvSpPr>
          <p:cNvPr id="99" name="Google Shape;99;p14"/>
          <p:cNvSpPr txBox="1"/>
          <p:nvPr>
            <p:ph type="title"/>
          </p:nvPr>
        </p:nvSpPr>
        <p:spPr>
          <a:xfrm>
            <a:off x="719988" y="459128"/>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100" name="Shape 100"/>
        <p:cNvGrpSpPr/>
        <p:nvPr/>
      </p:nvGrpSpPr>
      <p:grpSpPr>
        <a:xfrm>
          <a:off x="0" y="0"/>
          <a:ext cx="0" cy="0"/>
          <a:chOff x="0" y="0"/>
          <a:chExt cx="0" cy="0"/>
        </a:xfrm>
      </p:grpSpPr>
      <p:grpSp>
        <p:nvGrpSpPr>
          <p:cNvPr id="101" name="Google Shape;101;p15"/>
          <p:cNvGrpSpPr/>
          <p:nvPr/>
        </p:nvGrpSpPr>
        <p:grpSpPr>
          <a:xfrm>
            <a:off x="396500" y="170424"/>
            <a:ext cx="8360126" cy="4398447"/>
            <a:chOff x="1054783" y="1029605"/>
            <a:chExt cx="7587010" cy="3902100"/>
          </a:xfrm>
        </p:grpSpPr>
        <p:sp>
          <p:nvSpPr>
            <p:cNvPr id="102" name="Google Shape;102;p15"/>
            <p:cNvSpPr/>
            <p:nvPr/>
          </p:nvSpPr>
          <p:spPr>
            <a:xfrm>
              <a:off x="1054793" y="1029605"/>
              <a:ext cx="7587000" cy="3902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1054783" y="1029605"/>
              <a:ext cx="7587000" cy="226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15"/>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105" name="Google Shape;105;p15"/>
          <p:cNvSpPr txBox="1"/>
          <p:nvPr>
            <p:ph idx="1" type="body"/>
          </p:nvPr>
        </p:nvSpPr>
        <p:spPr>
          <a:xfrm>
            <a:off x="720000" y="1357275"/>
            <a:ext cx="4209600" cy="2492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2"/>
              </a:buClr>
              <a:buSzPts val="1200"/>
              <a:buFont typeface="Anaheim"/>
              <a:buChar char="●"/>
              <a:defRPr/>
            </a:lvl1pPr>
            <a:lvl2pPr indent="-304800" lvl="1" marL="914400" rtl="0">
              <a:spcBef>
                <a:spcPts val="0"/>
              </a:spcBef>
              <a:spcAft>
                <a:spcPts val="0"/>
              </a:spcAft>
              <a:buClr>
                <a:srgbClr val="434343"/>
              </a:buClr>
              <a:buSzPts val="1200"/>
              <a:buFont typeface="Anaheim"/>
              <a:buChar char="○"/>
              <a:defRPr/>
            </a:lvl2pPr>
            <a:lvl3pPr indent="-304800" lvl="2" marL="1371600" rtl="0">
              <a:spcBef>
                <a:spcPts val="0"/>
              </a:spcBef>
              <a:spcAft>
                <a:spcPts val="0"/>
              </a:spcAft>
              <a:buClr>
                <a:srgbClr val="434343"/>
              </a:buClr>
              <a:buSzPts val="1200"/>
              <a:buFont typeface="Anaheim"/>
              <a:buChar char="■"/>
              <a:defRPr/>
            </a:lvl3pPr>
            <a:lvl4pPr indent="-304800" lvl="3" marL="1828800" rtl="0">
              <a:spcBef>
                <a:spcPts val="0"/>
              </a:spcBef>
              <a:spcAft>
                <a:spcPts val="0"/>
              </a:spcAft>
              <a:buClr>
                <a:srgbClr val="434343"/>
              </a:buClr>
              <a:buSzPts val="1200"/>
              <a:buFont typeface="Anaheim"/>
              <a:buChar char="●"/>
              <a:defRPr/>
            </a:lvl4pPr>
            <a:lvl5pPr indent="-304800" lvl="4" marL="2286000" rtl="0">
              <a:spcBef>
                <a:spcPts val="0"/>
              </a:spcBef>
              <a:spcAft>
                <a:spcPts val="0"/>
              </a:spcAft>
              <a:buClr>
                <a:srgbClr val="434343"/>
              </a:buClr>
              <a:buSzPts val="1200"/>
              <a:buFont typeface="Anaheim"/>
              <a:buChar char="○"/>
              <a:defRPr/>
            </a:lvl5pPr>
            <a:lvl6pPr indent="-304800" lvl="5" marL="2743200" rtl="0">
              <a:spcBef>
                <a:spcPts val="0"/>
              </a:spcBef>
              <a:spcAft>
                <a:spcPts val="0"/>
              </a:spcAft>
              <a:buClr>
                <a:srgbClr val="434343"/>
              </a:buClr>
              <a:buSzPts val="1200"/>
              <a:buFont typeface="Anaheim"/>
              <a:buChar char="■"/>
              <a:defRPr/>
            </a:lvl6pPr>
            <a:lvl7pPr indent="-304800" lvl="6" marL="3200400" rtl="0">
              <a:spcBef>
                <a:spcPts val="0"/>
              </a:spcBef>
              <a:spcAft>
                <a:spcPts val="0"/>
              </a:spcAft>
              <a:buClr>
                <a:srgbClr val="434343"/>
              </a:buClr>
              <a:buSzPts val="1200"/>
              <a:buFont typeface="Anaheim"/>
              <a:buChar char="●"/>
              <a:defRPr/>
            </a:lvl7pPr>
            <a:lvl8pPr indent="-304800" lvl="7" marL="3657600" rtl="0">
              <a:spcBef>
                <a:spcPts val="0"/>
              </a:spcBef>
              <a:spcAft>
                <a:spcPts val="0"/>
              </a:spcAft>
              <a:buClr>
                <a:srgbClr val="434343"/>
              </a:buClr>
              <a:buSzPts val="1200"/>
              <a:buFont typeface="Anaheim"/>
              <a:buChar char="○"/>
              <a:defRPr/>
            </a:lvl8pPr>
            <a:lvl9pPr indent="-304800" lvl="8" marL="4114800" rtl="0">
              <a:spcBef>
                <a:spcPts val="0"/>
              </a:spcBef>
              <a:spcAft>
                <a:spcPts val="0"/>
              </a:spcAft>
              <a:buClr>
                <a:srgbClr val="434343"/>
              </a:buClr>
              <a:buSzPts val="1200"/>
              <a:buFont typeface="Anaheim"/>
              <a:buChar char="■"/>
              <a:defRPr/>
            </a:lvl9pPr>
          </a:lstStyle>
          <a:p/>
        </p:txBody>
      </p:sp>
      <p:sp>
        <p:nvSpPr>
          <p:cNvPr id="106" name="Google Shape;106;p15"/>
          <p:cNvSpPr txBox="1"/>
          <p:nvPr>
            <p:ph type="title"/>
          </p:nvPr>
        </p:nvSpPr>
        <p:spPr>
          <a:xfrm>
            <a:off x="719988" y="459128"/>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07" name="Shape 107"/>
        <p:cNvGrpSpPr/>
        <p:nvPr/>
      </p:nvGrpSpPr>
      <p:grpSpPr>
        <a:xfrm>
          <a:off x="0" y="0"/>
          <a:ext cx="0" cy="0"/>
          <a:chOff x="0" y="0"/>
          <a:chExt cx="0" cy="0"/>
        </a:xfrm>
      </p:grpSpPr>
      <p:grpSp>
        <p:nvGrpSpPr>
          <p:cNvPr id="108" name="Google Shape;108;p16"/>
          <p:cNvGrpSpPr/>
          <p:nvPr/>
        </p:nvGrpSpPr>
        <p:grpSpPr>
          <a:xfrm>
            <a:off x="396500" y="170424"/>
            <a:ext cx="8360126" cy="4398447"/>
            <a:chOff x="1054783" y="1029605"/>
            <a:chExt cx="7587010" cy="3902100"/>
          </a:xfrm>
        </p:grpSpPr>
        <p:sp>
          <p:nvSpPr>
            <p:cNvPr id="109" name="Google Shape;109;p16"/>
            <p:cNvSpPr/>
            <p:nvPr/>
          </p:nvSpPr>
          <p:spPr>
            <a:xfrm>
              <a:off x="1054793" y="1029605"/>
              <a:ext cx="7587000" cy="3902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1054783" y="1029605"/>
              <a:ext cx="7587000" cy="226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6"/>
          <p:cNvSpPr txBox="1"/>
          <p:nvPr>
            <p:ph type="title"/>
          </p:nvPr>
        </p:nvSpPr>
        <p:spPr>
          <a:xfrm>
            <a:off x="720000" y="1448625"/>
            <a:ext cx="22572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2" name="Google Shape;112;p16"/>
          <p:cNvSpPr txBox="1"/>
          <p:nvPr>
            <p:ph idx="1" type="subTitle"/>
          </p:nvPr>
        </p:nvSpPr>
        <p:spPr>
          <a:xfrm>
            <a:off x="720176" y="1807975"/>
            <a:ext cx="2257200" cy="203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3" name="Google Shape;113;p16"/>
          <p:cNvSpPr txBox="1"/>
          <p:nvPr>
            <p:ph idx="2" type="title"/>
          </p:nvPr>
        </p:nvSpPr>
        <p:spPr>
          <a:xfrm>
            <a:off x="3491775" y="1448625"/>
            <a:ext cx="2257500" cy="390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4" name="Google Shape;114;p16"/>
          <p:cNvSpPr txBox="1"/>
          <p:nvPr>
            <p:ph idx="3" type="subTitle"/>
          </p:nvPr>
        </p:nvSpPr>
        <p:spPr>
          <a:xfrm>
            <a:off x="3491950" y="1807325"/>
            <a:ext cx="2257500" cy="203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5" name="Google Shape;115;p16"/>
          <p:cNvSpPr txBox="1"/>
          <p:nvPr>
            <p:ph idx="4" type="title"/>
          </p:nvPr>
        </p:nvSpPr>
        <p:spPr>
          <a:xfrm>
            <a:off x="6162250" y="1448625"/>
            <a:ext cx="2257500" cy="390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6" name="Google Shape;116;p16"/>
          <p:cNvSpPr txBox="1"/>
          <p:nvPr>
            <p:ph idx="5" type="subTitle"/>
          </p:nvPr>
        </p:nvSpPr>
        <p:spPr>
          <a:xfrm>
            <a:off x="6162250" y="1808000"/>
            <a:ext cx="2257500" cy="203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7" name="Google Shape;117;p16"/>
          <p:cNvSpPr txBox="1"/>
          <p:nvPr>
            <p:ph idx="6" type="title"/>
          </p:nvPr>
        </p:nvSpPr>
        <p:spPr>
          <a:xfrm>
            <a:off x="719988" y="459128"/>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18" name="Google Shape;118;p16"/>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119" name="Shape 119"/>
        <p:cNvGrpSpPr/>
        <p:nvPr/>
      </p:nvGrpSpPr>
      <p:grpSpPr>
        <a:xfrm>
          <a:off x="0" y="0"/>
          <a:ext cx="0" cy="0"/>
          <a:chOff x="0" y="0"/>
          <a:chExt cx="0" cy="0"/>
        </a:xfrm>
      </p:grpSpPr>
      <p:grpSp>
        <p:nvGrpSpPr>
          <p:cNvPr id="120" name="Google Shape;120;p17"/>
          <p:cNvGrpSpPr/>
          <p:nvPr/>
        </p:nvGrpSpPr>
        <p:grpSpPr>
          <a:xfrm>
            <a:off x="396500" y="170424"/>
            <a:ext cx="8360126" cy="4398447"/>
            <a:chOff x="1054783" y="1029605"/>
            <a:chExt cx="7587010" cy="3902100"/>
          </a:xfrm>
        </p:grpSpPr>
        <p:sp>
          <p:nvSpPr>
            <p:cNvPr id="121" name="Google Shape;121;p17"/>
            <p:cNvSpPr/>
            <p:nvPr/>
          </p:nvSpPr>
          <p:spPr>
            <a:xfrm>
              <a:off x="1054793" y="1029605"/>
              <a:ext cx="7587000" cy="3902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a:off x="1054783" y="1029605"/>
              <a:ext cx="7587000" cy="226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17"/>
          <p:cNvSpPr txBox="1"/>
          <p:nvPr>
            <p:ph type="title"/>
          </p:nvPr>
        </p:nvSpPr>
        <p:spPr>
          <a:xfrm>
            <a:off x="717350" y="1295950"/>
            <a:ext cx="3728400" cy="405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4" name="Google Shape;124;p17"/>
          <p:cNvSpPr txBox="1"/>
          <p:nvPr>
            <p:ph idx="1" type="subTitle"/>
          </p:nvPr>
        </p:nvSpPr>
        <p:spPr>
          <a:xfrm>
            <a:off x="717350" y="1651849"/>
            <a:ext cx="3728400" cy="101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5" name="Google Shape;125;p17"/>
          <p:cNvSpPr txBox="1"/>
          <p:nvPr>
            <p:ph idx="2" type="title"/>
          </p:nvPr>
        </p:nvSpPr>
        <p:spPr>
          <a:xfrm>
            <a:off x="4691091" y="1295950"/>
            <a:ext cx="3728400" cy="405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6" name="Google Shape;126;p17"/>
          <p:cNvSpPr txBox="1"/>
          <p:nvPr>
            <p:ph idx="3" type="subTitle"/>
          </p:nvPr>
        </p:nvSpPr>
        <p:spPr>
          <a:xfrm>
            <a:off x="4691095" y="1651851"/>
            <a:ext cx="3728400" cy="101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7" name="Google Shape;127;p17"/>
          <p:cNvSpPr txBox="1"/>
          <p:nvPr>
            <p:ph idx="4" type="title"/>
          </p:nvPr>
        </p:nvSpPr>
        <p:spPr>
          <a:xfrm>
            <a:off x="717350" y="2865407"/>
            <a:ext cx="3728400" cy="405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8" name="Google Shape;128;p17"/>
          <p:cNvSpPr txBox="1"/>
          <p:nvPr>
            <p:ph idx="5" type="subTitle"/>
          </p:nvPr>
        </p:nvSpPr>
        <p:spPr>
          <a:xfrm>
            <a:off x="717350" y="3220675"/>
            <a:ext cx="3728400" cy="101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9" name="Google Shape;129;p17"/>
          <p:cNvSpPr txBox="1"/>
          <p:nvPr>
            <p:ph idx="6" type="title"/>
          </p:nvPr>
        </p:nvSpPr>
        <p:spPr>
          <a:xfrm>
            <a:off x="4691091" y="2865413"/>
            <a:ext cx="3728400" cy="405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0" name="Google Shape;130;p17"/>
          <p:cNvSpPr txBox="1"/>
          <p:nvPr>
            <p:ph idx="7" type="subTitle"/>
          </p:nvPr>
        </p:nvSpPr>
        <p:spPr>
          <a:xfrm>
            <a:off x="4691095" y="3220676"/>
            <a:ext cx="3728400" cy="101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1" name="Google Shape;131;p17"/>
          <p:cNvSpPr txBox="1"/>
          <p:nvPr>
            <p:ph idx="8" type="title"/>
          </p:nvPr>
        </p:nvSpPr>
        <p:spPr>
          <a:xfrm>
            <a:off x="719988" y="459128"/>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32" name="Google Shape;132;p17"/>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33" name="Shape 133"/>
        <p:cNvGrpSpPr/>
        <p:nvPr/>
      </p:nvGrpSpPr>
      <p:grpSpPr>
        <a:xfrm>
          <a:off x="0" y="0"/>
          <a:ext cx="0" cy="0"/>
          <a:chOff x="0" y="0"/>
          <a:chExt cx="0" cy="0"/>
        </a:xfrm>
      </p:grpSpPr>
      <p:grpSp>
        <p:nvGrpSpPr>
          <p:cNvPr id="134" name="Google Shape;134;p18"/>
          <p:cNvGrpSpPr/>
          <p:nvPr/>
        </p:nvGrpSpPr>
        <p:grpSpPr>
          <a:xfrm>
            <a:off x="396500" y="170424"/>
            <a:ext cx="8360126" cy="4398447"/>
            <a:chOff x="1054783" y="1029605"/>
            <a:chExt cx="7587010" cy="3902100"/>
          </a:xfrm>
        </p:grpSpPr>
        <p:sp>
          <p:nvSpPr>
            <p:cNvPr id="135" name="Google Shape;135;p18"/>
            <p:cNvSpPr/>
            <p:nvPr/>
          </p:nvSpPr>
          <p:spPr>
            <a:xfrm>
              <a:off x="1054793" y="1029605"/>
              <a:ext cx="7587000" cy="3902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a:off x="1054783" y="1029605"/>
              <a:ext cx="7587000" cy="226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18"/>
          <p:cNvSpPr txBox="1"/>
          <p:nvPr>
            <p:ph type="title"/>
          </p:nvPr>
        </p:nvSpPr>
        <p:spPr>
          <a:xfrm>
            <a:off x="724350" y="953007"/>
            <a:ext cx="2563200" cy="738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8" name="Google Shape;138;p18"/>
          <p:cNvSpPr txBox="1"/>
          <p:nvPr>
            <p:ph idx="1" type="subTitle"/>
          </p:nvPr>
        </p:nvSpPr>
        <p:spPr>
          <a:xfrm>
            <a:off x="724350" y="1650487"/>
            <a:ext cx="2563200" cy="107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9" name="Google Shape;139;p18"/>
          <p:cNvSpPr txBox="1"/>
          <p:nvPr>
            <p:ph idx="2" type="title"/>
          </p:nvPr>
        </p:nvSpPr>
        <p:spPr>
          <a:xfrm>
            <a:off x="3290800" y="961215"/>
            <a:ext cx="2563200" cy="738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0" name="Google Shape;140;p18"/>
          <p:cNvSpPr txBox="1"/>
          <p:nvPr>
            <p:ph idx="3" type="subTitle"/>
          </p:nvPr>
        </p:nvSpPr>
        <p:spPr>
          <a:xfrm>
            <a:off x="3290800" y="1650487"/>
            <a:ext cx="2563200" cy="10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1" name="Google Shape;141;p18"/>
          <p:cNvSpPr txBox="1"/>
          <p:nvPr>
            <p:ph idx="4" type="title"/>
          </p:nvPr>
        </p:nvSpPr>
        <p:spPr>
          <a:xfrm>
            <a:off x="724350" y="2741296"/>
            <a:ext cx="2563200" cy="738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2" name="Google Shape;142;p18"/>
          <p:cNvSpPr txBox="1"/>
          <p:nvPr>
            <p:ph idx="5" type="subTitle"/>
          </p:nvPr>
        </p:nvSpPr>
        <p:spPr>
          <a:xfrm>
            <a:off x="724350" y="3436046"/>
            <a:ext cx="2563200" cy="10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3" name="Google Shape;143;p18"/>
          <p:cNvSpPr txBox="1"/>
          <p:nvPr>
            <p:ph idx="6" type="title"/>
          </p:nvPr>
        </p:nvSpPr>
        <p:spPr>
          <a:xfrm>
            <a:off x="3290793" y="2741302"/>
            <a:ext cx="2563200" cy="738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4" name="Google Shape;144;p18"/>
          <p:cNvSpPr txBox="1"/>
          <p:nvPr>
            <p:ph idx="7" type="subTitle"/>
          </p:nvPr>
        </p:nvSpPr>
        <p:spPr>
          <a:xfrm>
            <a:off x="3290793" y="3436048"/>
            <a:ext cx="2563200" cy="10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5" name="Google Shape;145;p18"/>
          <p:cNvSpPr txBox="1"/>
          <p:nvPr>
            <p:ph idx="8" type="title"/>
          </p:nvPr>
        </p:nvSpPr>
        <p:spPr>
          <a:xfrm>
            <a:off x="5852375" y="961215"/>
            <a:ext cx="2563200" cy="738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6" name="Google Shape;146;p18"/>
          <p:cNvSpPr txBox="1"/>
          <p:nvPr>
            <p:ph idx="9" type="subTitle"/>
          </p:nvPr>
        </p:nvSpPr>
        <p:spPr>
          <a:xfrm>
            <a:off x="5852377" y="1650487"/>
            <a:ext cx="2563200" cy="10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7" name="Google Shape;147;p18"/>
          <p:cNvSpPr txBox="1"/>
          <p:nvPr>
            <p:ph idx="13" type="title"/>
          </p:nvPr>
        </p:nvSpPr>
        <p:spPr>
          <a:xfrm>
            <a:off x="5852375" y="2741298"/>
            <a:ext cx="2563200" cy="738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8" name="Google Shape;148;p18"/>
          <p:cNvSpPr txBox="1"/>
          <p:nvPr>
            <p:ph idx="14" type="subTitle"/>
          </p:nvPr>
        </p:nvSpPr>
        <p:spPr>
          <a:xfrm>
            <a:off x="5852378" y="3436047"/>
            <a:ext cx="2563200" cy="10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9" name="Google Shape;149;p18"/>
          <p:cNvSpPr txBox="1"/>
          <p:nvPr>
            <p:ph idx="15" type="title"/>
          </p:nvPr>
        </p:nvSpPr>
        <p:spPr>
          <a:xfrm>
            <a:off x="719988" y="459128"/>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50" name="Google Shape;150;p18"/>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151" name="Shape 151"/>
        <p:cNvGrpSpPr/>
        <p:nvPr/>
      </p:nvGrpSpPr>
      <p:grpSpPr>
        <a:xfrm>
          <a:off x="0" y="0"/>
          <a:ext cx="0" cy="0"/>
          <a:chOff x="0" y="0"/>
          <a:chExt cx="0" cy="0"/>
        </a:xfrm>
      </p:grpSpPr>
      <p:grpSp>
        <p:nvGrpSpPr>
          <p:cNvPr id="152" name="Google Shape;152;p19"/>
          <p:cNvGrpSpPr/>
          <p:nvPr/>
        </p:nvGrpSpPr>
        <p:grpSpPr>
          <a:xfrm>
            <a:off x="396500" y="170424"/>
            <a:ext cx="8360126" cy="4398447"/>
            <a:chOff x="1054783" y="1029605"/>
            <a:chExt cx="7587010" cy="3902100"/>
          </a:xfrm>
        </p:grpSpPr>
        <p:sp>
          <p:nvSpPr>
            <p:cNvPr id="153" name="Google Shape;153;p19"/>
            <p:cNvSpPr/>
            <p:nvPr/>
          </p:nvSpPr>
          <p:spPr>
            <a:xfrm>
              <a:off x="1054793" y="1029605"/>
              <a:ext cx="7587000" cy="3902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a:off x="1054783" y="1029605"/>
              <a:ext cx="7587000" cy="226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19"/>
          <p:cNvSpPr txBox="1"/>
          <p:nvPr>
            <p:ph hasCustomPrompt="1" type="title"/>
          </p:nvPr>
        </p:nvSpPr>
        <p:spPr>
          <a:xfrm>
            <a:off x="1252403" y="1022536"/>
            <a:ext cx="4190700" cy="7335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6" name="Google Shape;156;p19"/>
          <p:cNvSpPr txBox="1"/>
          <p:nvPr>
            <p:ph idx="1" type="subTitle"/>
          </p:nvPr>
        </p:nvSpPr>
        <p:spPr>
          <a:xfrm>
            <a:off x="1252403" y="1620161"/>
            <a:ext cx="4190700" cy="384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PT Sans"/>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Font typeface="PT Sans"/>
              <a:buNone/>
              <a:defRPr>
                <a:latin typeface="PT Sans"/>
                <a:ea typeface="PT Sans"/>
                <a:cs typeface="PT Sans"/>
                <a:sym typeface="PT Sans"/>
              </a:defRPr>
            </a:lvl4pPr>
            <a:lvl5pPr lvl="4" rtl="0" algn="ctr">
              <a:lnSpc>
                <a:spcPct val="100000"/>
              </a:lnSpc>
              <a:spcBef>
                <a:spcPts val="0"/>
              </a:spcBef>
              <a:spcAft>
                <a:spcPts val="0"/>
              </a:spcAft>
              <a:buSzPts val="1200"/>
              <a:buFont typeface="PT Sans"/>
              <a:buNone/>
              <a:defRPr>
                <a:latin typeface="PT Sans"/>
                <a:ea typeface="PT Sans"/>
                <a:cs typeface="PT Sans"/>
                <a:sym typeface="PT Sans"/>
              </a:defRPr>
            </a:lvl5pPr>
            <a:lvl6pPr lvl="5" rtl="0" algn="ctr">
              <a:lnSpc>
                <a:spcPct val="100000"/>
              </a:lnSpc>
              <a:spcBef>
                <a:spcPts val="0"/>
              </a:spcBef>
              <a:spcAft>
                <a:spcPts val="0"/>
              </a:spcAft>
              <a:buSzPts val="1200"/>
              <a:buFont typeface="PT Sans"/>
              <a:buNone/>
              <a:defRPr>
                <a:latin typeface="PT Sans"/>
                <a:ea typeface="PT Sans"/>
                <a:cs typeface="PT Sans"/>
                <a:sym typeface="PT Sans"/>
              </a:defRPr>
            </a:lvl6pPr>
            <a:lvl7pPr lvl="6" rtl="0" algn="ctr">
              <a:lnSpc>
                <a:spcPct val="100000"/>
              </a:lnSpc>
              <a:spcBef>
                <a:spcPts val="0"/>
              </a:spcBef>
              <a:spcAft>
                <a:spcPts val="0"/>
              </a:spcAft>
              <a:buSzPts val="1200"/>
              <a:buFont typeface="PT Sans"/>
              <a:buNone/>
              <a:defRPr>
                <a:latin typeface="PT Sans"/>
                <a:ea typeface="PT Sans"/>
                <a:cs typeface="PT Sans"/>
                <a:sym typeface="PT Sans"/>
              </a:defRPr>
            </a:lvl7pPr>
            <a:lvl8pPr lvl="7" rtl="0" algn="ctr">
              <a:lnSpc>
                <a:spcPct val="100000"/>
              </a:lnSpc>
              <a:spcBef>
                <a:spcPts val="0"/>
              </a:spcBef>
              <a:spcAft>
                <a:spcPts val="0"/>
              </a:spcAft>
              <a:buSzPts val="1200"/>
              <a:buFont typeface="PT Sans"/>
              <a:buNone/>
              <a:defRPr>
                <a:latin typeface="PT Sans"/>
                <a:ea typeface="PT Sans"/>
                <a:cs typeface="PT Sans"/>
                <a:sym typeface="PT Sans"/>
              </a:defRPr>
            </a:lvl8pPr>
            <a:lvl9pPr lvl="8" rtl="0" algn="ctr">
              <a:lnSpc>
                <a:spcPct val="100000"/>
              </a:lnSpc>
              <a:spcBef>
                <a:spcPts val="0"/>
              </a:spcBef>
              <a:spcAft>
                <a:spcPts val="0"/>
              </a:spcAft>
              <a:buSzPts val="1200"/>
              <a:buFont typeface="PT Sans"/>
              <a:buNone/>
              <a:defRPr>
                <a:latin typeface="PT Sans"/>
                <a:ea typeface="PT Sans"/>
                <a:cs typeface="PT Sans"/>
                <a:sym typeface="PT Sans"/>
              </a:defRPr>
            </a:lvl9pPr>
          </a:lstStyle>
          <a:p/>
        </p:txBody>
      </p:sp>
      <p:sp>
        <p:nvSpPr>
          <p:cNvPr id="157" name="Google Shape;157;p19"/>
          <p:cNvSpPr txBox="1"/>
          <p:nvPr>
            <p:ph hasCustomPrompt="1" idx="2" type="title"/>
          </p:nvPr>
        </p:nvSpPr>
        <p:spPr>
          <a:xfrm>
            <a:off x="1252403" y="2080661"/>
            <a:ext cx="4190700" cy="7335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8" name="Google Shape;158;p19"/>
          <p:cNvSpPr txBox="1"/>
          <p:nvPr>
            <p:ph idx="3" type="subTitle"/>
          </p:nvPr>
        </p:nvSpPr>
        <p:spPr>
          <a:xfrm>
            <a:off x="1252403" y="2678261"/>
            <a:ext cx="4190700" cy="384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PT Sans"/>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Font typeface="PT Sans"/>
              <a:buNone/>
              <a:defRPr>
                <a:latin typeface="PT Sans"/>
                <a:ea typeface="PT Sans"/>
                <a:cs typeface="PT Sans"/>
                <a:sym typeface="PT Sans"/>
              </a:defRPr>
            </a:lvl4pPr>
            <a:lvl5pPr lvl="4" rtl="0" algn="ctr">
              <a:lnSpc>
                <a:spcPct val="100000"/>
              </a:lnSpc>
              <a:spcBef>
                <a:spcPts val="0"/>
              </a:spcBef>
              <a:spcAft>
                <a:spcPts val="0"/>
              </a:spcAft>
              <a:buSzPts val="1200"/>
              <a:buFont typeface="PT Sans"/>
              <a:buNone/>
              <a:defRPr>
                <a:latin typeface="PT Sans"/>
                <a:ea typeface="PT Sans"/>
                <a:cs typeface="PT Sans"/>
                <a:sym typeface="PT Sans"/>
              </a:defRPr>
            </a:lvl5pPr>
            <a:lvl6pPr lvl="5" rtl="0" algn="ctr">
              <a:lnSpc>
                <a:spcPct val="100000"/>
              </a:lnSpc>
              <a:spcBef>
                <a:spcPts val="0"/>
              </a:spcBef>
              <a:spcAft>
                <a:spcPts val="0"/>
              </a:spcAft>
              <a:buSzPts val="1200"/>
              <a:buFont typeface="PT Sans"/>
              <a:buNone/>
              <a:defRPr>
                <a:latin typeface="PT Sans"/>
                <a:ea typeface="PT Sans"/>
                <a:cs typeface="PT Sans"/>
                <a:sym typeface="PT Sans"/>
              </a:defRPr>
            </a:lvl6pPr>
            <a:lvl7pPr lvl="6" rtl="0" algn="ctr">
              <a:lnSpc>
                <a:spcPct val="100000"/>
              </a:lnSpc>
              <a:spcBef>
                <a:spcPts val="0"/>
              </a:spcBef>
              <a:spcAft>
                <a:spcPts val="0"/>
              </a:spcAft>
              <a:buSzPts val="1200"/>
              <a:buFont typeface="PT Sans"/>
              <a:buNone/>
              <a:defRPr>
                <a:latin typeface="PT Sans"/>
                <a:ea typeface="PT Sans"/>
                <a:cs typeface="PT Sans"/>
                <a:sym typeface="PT Sans"/>
              </a:defRPr>
            </a:lvl7pPr>
            <a:lvl8pPr lvl="7" rtl="0" algn="ctr">
              <a:lnSpc>
                <a:spcPct val="100000"/>
              </a:lnSpc>
              <a:spcBef>
                <a:spcPts val="0"/>
              </a:spcBef>
              <a:spcAft>
                <a:spcPts val="0"/>
              </a:spcAft>
              <a:buSzPts val="1200"/>
              <a:buFont typeface="PT Sans"/>
              <a:buNone/>
              <a:defRPr>
                <a:latin typeface="PT Sans"/>
                <a:ea typeface="PT Sans"/>
                <a:cs typeface="PT Sans"/>
                <a:sym typeface="PT Sans"/>
              </a:defRPr>
            </a:lvl8pPr>
            <a:lvl9pPr lvl="8" rtl="0" algn="ctr">
              <a:lnSpc>
                <a:spcPct val="100000"/>
              </a:lnSpc>
              <a:spcBef>
                <a:spcPts val="0"/>
              </a:spcBef>
              <a:spcAft>
                <a:spcPts val="0"/>
              </a:spcAft>
              <a:buSzPts val="1200"/>
              <a:buFont typeface="PT Sans"/>
              <a:buNone/>
              <a:defRPr>
                <a:latin typeface="PT Sans"/>
                <a:ea typeface="PT Sans"/>
                <a:cs typeface="PT Sans"/>
                <a:sym typeface="PT Sans"/>
              </a:defRPr>
            </a:lvl9pPr>
          </a:lstStyle>
          <a:p/>
        </p:txBody>
      </p:sp>
      <p:sp>
        <p:nvSpPr>
          <p:cNvPr id="159" name="Google Shape;159;p19"/>
          <p:cNvSpPr txBox="1"/>
          <p:nvPr>
            <p:ph hasCustomPrompt="1" idx="4" type="title"/>
          </p:nvPr>
        </p:nvSpPr>
        <p:spPr>
          <a:xfrm>
            <a:off x="1252404" y="3138786"/>
            <a:ext cx="4190700" cy="7335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0" name="Google Shape;160;p19"/>
          <p:cNvSpPr txBox="1"/>
          <p:nvPr>
            <p:ph idx="5" type="subTitle"/>
          </p:nvPr>
        </p:nvSpPr>
        <p:spPr>
          <a:xfrm>
            <a:off x="1252404" y="3736386"/>
            <a:ext cx="4190700" cy="384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PT Sans"/>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Font typeface="PT Sans"/>
              <a:buNone/>
              <a:defRPr>
                <a:latin typeface="PT Sans"/>
                <a:ea typeface="PT Sans"/>
                <a:cs typeface="PT Sans"/>
                <a:sym typeface="PT Sans"/>
              </a:defRPr>
            </a:lvl4pPr>
            <a:lvl5pPr lvl="4" rtl="0" algn="ctr">
              <a:lnSpc>
                <a:spcPct val="100000"/>
              </a:lnSpc>
              <a:spcBef>
                <a:spcPts val="0"/>
              </a:spcBef>
              <a:spcAft>
                <a:spcPts val="0"/>
              </a:spcAft>
              <a:buSzPts val="1200"/>
              <a:buFont typeface="PT Sans"/>
              <a:buNone/>
              <a:defRPr>
                <a:latin typeface="PT Sans"/>
                <a:ea typeface="PT Sans"/>
                <a:cs typeface="PT Sans"/>
                <a:sym typeface="PT Sans"/>
              </a:defRPr>
            </a:lvl5pPr>
            <a:lvl6pPr lvl="5" rtl="0" algn="ctr">
              <a:lnSpc>
                <a:spcPct val="100000"/>
              </a:lnSpc>
              <a:spcBef>
                <a:spcPts val="0"/>
              </a:spcBef>
              <a:spcAft>
                <a:spcPts val="0"/>
              </a:spcAft>
              <a:buSzPts val="1200"/>
              <a:buFont typeface="PT Sans"/>
              <a:buNone/>
              <a:defRPr>
                <a:latin typeface="PT Sans"/>
                <a:ea typeface="PT Sans"/>
                <a:cs typeface="PT Sans"/>
                <a:sym typeface="PT Sans"/>
              </a:defRPr>
            </a:lvl6pPr>
            <a:lvl7pPr lvl="6" rtl="0" algn="ctr">
              <a:lnSpc>
                <a:spcPct val="100000"/>
              </a:lnSpc>
              <a:spcBef>
                <a:spcPts val="0"/>
              </a:spcBef>
              <a:spcAft>
                <a:spcPts val="0"/>
              </a:spcAft>
              <a:buSzPts val="1200"/>
              <a:buFont typeface="PT Sans"/>
              <a:buNone/>
              <a:defRPr>
                <a:latin typeface="PT Sans"/>
                <a:ea typeface="PT Sans"/>
                <a:cs typeface="PT Sans"/>
                <a:sym typeface="PT Sans"/>
              </a:defRPr>
            </a:lvl7pPr>
            <a:lvl8pPr lvl="7" rtl="0" algn="ctr">
              <a:lnSpc>
                <a:spcPct val="100000"/>
              </a:lnSpc>
              <a:spcBef>
                <a:spcPts val="0"/>
              </a:spcBef>
              <a:spcAft>
                <a:spcPts val="0"/>
              </a:spcAft>
              <a:buSzPts val="1200"/>
              <a:buFont typeface="PT Sans"/>
              <a:buNone/>
              <a:defRPr>
                <a:latin typeface="PT Sans"/>
                <a:ea typeface="PT Sans"/>
                <a:cs typeface="PT Sans"/>
                <a:sym typeface="PT Sans"/>
              </a:defRPr>
            </a:lvl8pPr>
            <a:lvl9pPr lvl="8" rtl="0" algn="ctr">
              <a:lnSpc>
                <a:spcPct val="100000"/>
              </a:lnSpc>
              <a:spcBef>
                <a:spcPts val="0"/>
              </a:spcBef>
              <a:spcAft>
                <a:spcPts val="0"/>
              </a:spcAft>
              <a:buSzPts val="1200"/>
              <a:buFont typeface="PT Sans"/>
              <a:buNone/>
              <a:defRPr>
                <a:latin typeface="PT Sans"/>
                <a:ea typeface="PT Sans"/>
                <a:cs typeface="PT Sans"/>
                <a:sym typeface="PT Sans"/>
              </a:defRPr>
            </a:lvl9pPr>
          </a:lstStyle>
          <a:p/>
        </p:txBody>
      </p:sp>
      <p:sp>
        <p:nvSpPr>
          <p:cNvPr id="161" name="Google Shape;161;p19"/>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162" name="Shape 162"/>
        <p:cNvGrpSpPr/>
        <p:nvPr/>
      </p:nvGrpSpPr>
      <p:grpSpPr>
        <a:xfrm>
          <a:off x="0" y="0"/>
          <a:ext cx="0" cy="0"/>
          <a:chOff x="0" y="0"/>
          <a:chExt cx="0" cy="0"/>
        </a:xfrm>
      </p:grpSpPr>
      <p:grpSp>
        <p:nvGrpSpPr>
          <p:cNvPr id="163" name="Google Shape;163;p20"/>
          <p:cNvGrpSpPr/>
          <p:nvPr/>
        </p:nvGrpSpPr>
        <p:grpSpPr>
          <a:xfrm>
            <a:off x="396500" y="170424"/>
            <a:ext cx="8360126" cy="4398447"/>
            <a:chOff x="1054783" y="1029605"/>
            <a:chExt cx="7587010" cy="3902100"/>
          </a:xfrm>
        </p:grpSpPr>
        <p:sp>
          <p:nvSpPr>
            <p:cNvPr id="164" name="Google Shape;164;p20"/>
            <p:cNvSpPr/>
            <p:nvPr/>
          </p:nvSpPr>
          <p:spPr>
            <a:xfrm>
              <a:off x="1054793" y="1029605"/>
              <a:ext cx="7587000" cy="3902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1054783" y="1029605"/>
              <a:ext cx="7587000" cy="226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20"/>
          <p:cNvSpPr txBox="1"/>
          <p:nvPr>
            <p:ph type="title"/>
          </p:nvPr>
        </p:nvSpPr>
        <p:spPr>
          <a:xfrm>
            <a:off x="719988" y="459128"/>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67" name="Google Shape;167;p20"/>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1045150" y="1866000"/>
            <a:ext cx="3943500" cy="8256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hasCustomPrompt="1" idx="2" type="title"/>
          </p:nvPr>
        </p:nvSpPr>
        <p:spPr>
          <a:xfrm>
            <a:off x="5590076" y="1551675"/>
            <a:ext cx="2225100" cy="151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6" name="Google Shape;16;p3"/>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17" name="Google Shape;17;p3"/>
          <p:cNvSpPr/>
          <p:nvPr/>
        </p:nvSpPr>
        <p:spPr>
          <a:xfrm>
            <a:off x="11575" y="0"/>
            <a:ext cx="3048600" cy="4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3059300" y="0"/>
            <a:ext cx="6084600" cy="41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68" name="Shape 168"/>
        <p:cNvGrpSpPr/>
        <p:nvPr/>
      </p:nvGrpSpPr>
      <p:grpSpPr>
        <a:xfrm>
          <a:off x="0" y="0"/>
          <a:ext cx="0" cy="0"/>
          <a:chOff x="0" y="0"/>
          <a:chExt cx="0" cy="0"/>
        </a:xfrm>
      </p:grpSpPr>
      <p:grpSp>
        <p:nvGrpSpPr>
          <p:cNvPr id="169" name="Google Shape;169;p21"/>
          <p:cNvGrpSpPr/>
          <p:nvPr/>
        </p:nvGrpSpPr>
        <p:grpSpPr>
          <a:xfrm>
            <a:off x="772525" y="726625"/>
            <a:ext cx="6578100" cy="3438300"/>
            <a:chOff x="772525" y="726625"/>
            <a:chExt cx="6578100" cy="3438300"/>
          </a:xfrm>
        </p:grpSpPr>
        <p:sp>
          <p:nvSpPr>
            <p:cNvPr id="170" name="Google Shape;170;p21"/>
            <p:cNvSpPr/>
            <p:nvPr/>
          </p:nvSpPr>
          <p:spPr>
            <a:xfrm>
              <a:off x="772525" y="726625"/>
              <a:ext cx="6578100" cy="3438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p:nvPr/>
          </p:nvSpPr>
          <p:spPr>
            <a:xfrm>
              <a:off x="772525" y="726625"/>
              <a:ext cx="6578100" cy="255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 name="Google Shape;172;p21"/>
          <p:cNvGrpSpPr/>
          <p:nvPr/>
        </p:nvGrpSpPr>
        <p:grpSpPr>
          <a:xfrm>
            <a:off x="4924175" y="2984325"/>
            <a:ext cx="3447300" cy="1584600"/>
            <a:chOff x="4924175" y="3441525"/>
            <a:chExt cx="3447300" cy="1584600"/>
          </a:xfrm>
        </p:grpSpPr>
        <p:sp>
          <p:nvSpPr>
            <p:cNvPr id="173" name="Google Shape;173;p21"/>
            <p:cNvSpPr/>
            <p:nvPr/>
          </p:nvSpPr>
          <p:spPr>
            <a:xfrm>
              <a:off x="4924175" y="3441525"/>
              <a:ext cx="3447300" cy="1584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1"/>
            <p:cNvSpPr/>
            <p:nvPr/>
          </p:nvSpPr>
          <p:spPr>
            <a:xfrm>
              <a:off x="4924175" y="3441525"/>
              <a:ext cx="3447300" cy="255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21"/>
          <p:cNvSpPr txBox="1"/>
          <p:nvPr>
            <p:ph type="ctrTitle"/>
          </p:nvPr>
        </p:nvSpPr>
        <p:spPr>
          <a:xfrm>
            <a:off x="1697375" y="1229575"/>
            <a:ext cx="3294600" cy="9978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6" name="Google Shape;176;p21"/>
          <p:cNvSpPr txBox="1"/>
          <p:nvPr>
            <p:ph idx="1" type="subTitle"/>
          </p:nvPr>
        </p:nvSpPr>
        <p:spPr>
          <a:xfrm>
            <a:off x="1697375" y="2291627"/>
            <a:ext cx="3294600" cy="99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77" name="Google Shape;177;p21"/>
          <p:cNvSpPr txBox="1"/>
          <p:nvPr/>
        </p:nvSpPr>
        <p:spPr>
          <a:xfrm>
            <a:off x="5017075" y="3285800"/>
            <a:ext cx="3294600" cy="825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Source Code Pro"/>
                <a:ea typeface="Source Code Pro"/>
                <a:cs typeface="Source Code Pro"/>
                <a:sym typeface="Source Code Pro"/>
              </a:rPr>
              <a:t>CREDITS:</a:t>
            </a:r>
            <a:r>
              <a:rPr lang="en" sz="1000">
                <a:solidFill>
                  <a:schemeClr val="dk1"/>
                </a:solidFill>
                <a:latin typeface="Source Code Pro"/>
                <a:ea typeface="Source Code Pro"/>
                <a:cs typeface="Source Code Pro"/>
                <a:sym typeface="Source Code Pro"/>
              </a:rPr>
              <a:t> This presentation template was created by </a:t>
            </a:r>
            <a:r>
              <a:rPr b="1" lang="en" sz="1000" u="sng">
                <a:solidFill>
                  <a:schemeClr val="dk1"/>
                </a:solidFill>
                <a:latin typeface="Source Code Pro"/>
                <a:ea typeface="Source Code Pro"/>
                <a:cs typeface="Source Code Pro"/>
                <a:sym typeface="Source Code Pro"/>
                <a:hlinkClick r:id="rId2">
                  <a:extLst>
                    <a:ext uri="{A12FA001-AC4F-418D-AE19-62706E023703}">
                      <ahyp:hlinkClr val="tx"/>
                    </a:ext>
                  </a:extLst>
                </a:hlinkClick>
              </a:rPr>
              <a:t>Slidesgo</a:t>
            </a:r>
            <a:r>
              <a:rPr lang="en" sz="1000">
                <a:solidFill>
                  <a:schemeClr val="dk1"/>
                </a:solidFill>
                <a:latin typeface="Source Code Pro"/>
                <a:ea typeface="Source Code Pro"/>
                <a:cs typeface="Source Code Pro"/>
                <a:sym typeface="Source Code Pro"/>
              </a:rPr>
              <a:t>, and includes icons by </a:t>
            </a:r>
            <a:r>
              <a:rPr b="1" lang="en" sz="1000" u="sng">
                <a:solidFill>
                  <a:schemeClr val="dk1"/>
                </a:solidFill>
                <a:latin typeface="Source Code Pro"/>
                <a:ea typeface="Source Code Pro"/>
                <a:cs typeface="Source Code Pro"/>
                <a:sym typeface="Source Code Pro"/>
                <a:hlinkClick r:id="rId3">
                  <a:extLst>
                    <a:ext uri="{A12FA001-AC4F-418D-AE19-62706E023703}">
                      <ahyp:hlinkClr val="tx"/>
                    </a:ext>
                  </a:extLst>
                </a:hlinkClick>
              </a:rPr>
              <a:t>Flaticon</a:t>
            </a:r>
            <a:r>
              <a:rPr lang="en" sz="1000">
                <a:solidFill>
                  <a:schemeClr val="dk1"/>
                </a:solidFill>
                <a:latin typeface="Source Code Pro"/>
                <a:ea typeface="Source Code Pro"/>
                <a:cs typeface="Source Code Pro"/>
                <a:sym typeface="Source Code Pro"/>
              </a:rPr>
              <a:t>, and infographics &amp; images by </a:t>
            </a:r>
            <a:r>
              <a:rPr b="1" lang="en" sz="1000" u="sng">
                <a:solidFill>
                  <a:schemeClr val="dk1"/>
                </a:solidFill>
                <a:latin typeface="Source Code Pro"/>
                <a:ea typeface="Source Code Pro"/>
                <a:cs typeface="Source Code Pro"/>
                <a:sym typeface="Source Code Pro"/>
                <a:hlinkClick r:id="rId4">
                  <a:extLst>
                    <a:ext uri="{A12FA001-AC4F-418D-AE19-62706E023703}">
                      <ahyp:hlinkClr val="tx"/>
                    </a:ext>
                  </a:extLst>
                </a:hlinkClick>
              </a:rPr>
              <a:t>Freepik</a:t>
            </a:r>
            <a:r>
              <a:rPr lang="en" sz="1000" u="sng">
                <a:solidFill>
                  <a:schemeClr val="dk1"/>
                </a:solidFill>
                <a:latin typeface="Source Code Pro"/>
                <a:ea typeface="Source Code Pro"/>
                <a:cs typeface="Source Code Pro"/>
                <a:sym typeface="Source Code Pro"/>
              </a:rPr>
              <a:t> </a:t>
            </a:r>
            <a:endParaRPr b="1" sz="1000" u="sng">
              <a:solidFill>
                <a:schemeClr val="dk1"/>
              </a:solidFill>
              <a:latin typeface="Source Code Pro"/>
              <a:ea typeface="Source Code Pro"/>
              <a:cs typeface="Source Code Pro"/>
              <a:sym typeface="Source Code Pro"/>
            </a:endParaRPr>
          </a:p>
        </p:txBody>
      </p:sp>
      <p:sp>
        <p:nvSpPr>
          <p:cNvPr id="178" name="Google Shape;178;p21"/>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179" name="Google Shape;179;p21"/>
          <p:cNvSpPr/>
          <p:nvPr/>
        </p:nvSpPr>
        <p:spPr>
          <a:xfrm>
            <a:off x="11575" y="0"/>
            <a:ext cx="3048600" cy="4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p:nvPr/>
        </p:nvSpPr>
        <p:spPr>
          <a:xfrm>
            <a:off x="3059300" y="0"/>
            <a:ext cx="6084600" cy="41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4">
    <p:spTree>
      <p:nvGrpSpPr>
        <p:cNvPr id="181" name="Shape 181"/>
        <p:cNvGrpSpPr/>
        <p:nvPr/>
      </p:nvGrpSpPr>
      <p:grpSpPr>
        <a:xfrm>
          <a:off x="0" y="0"/>
          <a:ext cx="0" cy="0"/>
          <a:chOff x="0" y="0"/>
          <a:chExt cx="0" cy="0"/>
        </a:xfrm>
      </p:grpSpPr>
      <p:grpSp>
        <p:nvGrpSpPr>
          <p:cNvPr id="182" name="Google Shape;182;p22"/>
          <p:cNvGrpSpPr/>
          <p:nvPr/>
        </p:nvGrpSpPr>
        <p:grpSpPr>
          <a:xfrm>
            <a:off x="772525" y="726625"/>
            <a:ext cx="6578100" cy="3438300"/>
            <a:chOff x="772525" y="726625"/>
            <a:chExt cx="6578100" cy="3438300"/>
          </a:xfrm>
        </p:grpSpPr>
        <p:sp>
          <p:nvSpPr>
            <p:cNvPr id="183" name="Google Shape;183;p22"/>
            <p:cNvSpPr/>
            <p:nvPr/>
          </p:nvSpPr>
          <p:spPr>
            <a:xfrm>
              <a:off x="772525" y="726625"/>
              <a:ext cx="6578100" cy="3438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p:nvPr/>
          </p:nvSpPr>
          <p:spPr>
            <a:xfrm>
              <a:off x="772525" y="726625"/>
              <a:ext cx="6578100" cy="255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22"/>
          <p:cNvGrpSpPr/>
          <p:nvPr/>
        </p:nvGrpSpPr>
        <p:grpSpPr>
          <a:xfrm>
            <a:off x="4924175" y="2984325"/>
            <a:ext cx="3447300" cy="1584600"/>
            <a:chOff x="4924175" y="3441525"/>
            <a:chExt cx="3447300" cy="1584600"/>
          </a:xfrm>
        </p:grpSpPr>
        <p:sp>
          <p:nvSpPr>
            <p:cNvPr id="186" name="Google Shape;186;p22"/>
            <p:cNvSpPr/>
            <p:nvPr/>
          </p:nvSpPr>
          <p:spPr>
            <a:xfrm>
              <a:off x="4924175" y="3441525"/>
              <a:ext cx="3447300" cy="1584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a:off x="4924175" y="3441525"/>
              <a:ext cx="3447300" cy="255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22"/>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grpSp>
        <p:nvGrpSpPr>
          <p:cNvPr id="189" name="Google Shape;189;p22"/>
          <p:cNvGrpSpPr/>
          <p:nvPr/>
        </p:nvGrpSpPr>
        <p:grpSpPr>
          <a:xfrm>
            <a:off x="11575" y="0"/>
            <a:ext cx="9132325" cy="414900"/>
            <a:chOff x="11575" y="0"/>
            <a:chExt cx="9132325" cy="414900"/>
          </a:xfrm>
        </p:grpSpPr>
        <p:sp>
          <p:nvSpPr>
            <p:cNvPr id="190" name="Google Shape;190;p22"/>
            <p:cNvSpPr/>
            <p:nvPr/>
          </p:nvSpPr>
          <p:spPr>
            <a:xfrm>
              <a:off x="11575" y="0"/>
              <a:ext cx="3048600" cy="4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3059300" y="0"/>
              <a:ext cx="6084600" cy="41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_1">
    <p:spTree>
      <p:nvGrpSpPr>
        <p:cNvPr id="192" name="Shape 192"/>
        <p:cNvGrpSpPr/>
        <p:nvPr/>
      </p:nvGrpSpPr>
      <p:grpSpPr>
        <a:xfrm>
          <a:off x="0" y="0"/>
          <a:ext cx="0" cy="0"/>
          <a:chOff x="0" y="0"/>
          <a:chExt cx="0" cy="0"/>
        </a:xfrm>
      </p:grpSpPr>
      <p:grpSp>
        <p:nvGrpSpPr>
          <p:cNvPr id="193" name="Google Shape;193;p23"/>
          <p:cNvGrpSpPr/>
          <p:nvPr/>
        </p:nvGrpSpPr>
        <p:grpSpPr>
          <a:xfrm>
            <a:off x="396500" y="170424"/>
            <a:ext cx="8360126" cy="4398447"/>
            <a:chOff x="1054783" y="1029605"/>
            <a:chExt cx="7587010" cy="3902100"/>
          </a:xfrm>
        </p:grpSpPr>
        <p:sp>
          <p:nvSpPr>
            <p:cNvPr id="194" name="Google Shape;194;p23"/>
            <p:cNvSpPr/>
            <p:nvPr/>
          </p:nvSpPr>
          <p:spPr>
            <a:xfrm>
              <a:off x="1054793" y="1029605"/>
              <a:ext cx="7587000" cy="3902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3"/>
            <p:cNvSpPr/>
            <p:nvPr/>
          </p:nvSpPr>
          <p:spPr>
            <a:xfrm>
              <a:off x="1054783" y="1029605"/>
              <a:ext cx="7587000" cy="226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23"/>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 Two columns">
  <p:cSld name="CUSTOM_4_1">
    <p:spTree>
      <p:nvGrpSpPr>
        <p:cNvPr id="197" name="Shape 197"/>
        <p:cNvGrpSpPr/>
        <p:nvPr/>
      </p:nvGrpSpPr>
      <p:grpSpPr>
        <a:xfrm>
          <a:off x="0" y="0"/>
          <a:ext cx="0" cy="0"/>
          <a:chOff x="0" y="0"/>
          <a:chExt cx="0" cy="0"/>
        </a:xfrm>
      </p:grpSpPr>
      <p:sp>
        <p:nvSpPr>
          <p:cNvPr id="198" name="Google Shape;198;p24"/>
          <p:cNvSpPr/>
          <p:nvPr/>
        </p:nvSpPr>
        <p:spPr>
          <a:xfrm>
            <a:off x="4790981" y="1072219"/>
            <a:ext cx="3607200" cy="35088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nvGrpSpPr>
          <p:cNvPr id="199" name="Google Shape;199;p24"/>
          <p:cNvGrpSpPr/>
          <p:nvPr/>
        </p:nvGrpSpPr>
        <p:grpSpPr>
          <a:xfrm>
            <a:off x="4905916" y="1154800"/>
            <a:ext cx="476460" cy="110700"/>
            <a:chOff x="2147366" y="4139382"/>
            <a:chExt cx="635280" cy="147600"/>
          </a:xfrm>
        </p:grpSpPr>
        <p:sp>
          <p:nvSpPr>
            <p:cNvPr id="200" name="Google Shape;200;p24"/>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01" name="Google Shape;201;p24"/>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02" name="Google Shape;202;p24"/>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sp>
        <p:nvSpPr>
          <p:cNvPr id="203" name="Google Shape;203;p24"/>
          <p:cNvSpPr/>
          <p:nvPr/>
        </p:nvSpPr>
        <p:spPr>
          <a:xfrm>
            <a:off x="745819" y="1072219"/>
            <a:ext cx="3607200" cy="35088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nvGrpSpPr>
          <p:cNvPr id="204" name="Google Shape;204;p24"/>
          <p:cNvGrpSpPr/>
          <p:nvPr/>
        </p:nvGrpSpPr>
        <p:grpSpPr>
          <a:xfrm>
            <a:off x="860753" y="1154800"/>
            <a:ext cx="476460" cy="110700"/>
            <a:chOff x="2147366" y="4139382"/>
            <a:chExt cx="635280" cy="147600"/>
          </a:xfrm>
        </p:grpSpPr>
        <p:sp>
          <p:nvSpPr>
            <p:cNvPr id="205" name="Google Shape;205;p24"/>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06" name="Google Shape;206;p24"/>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07" name="Google Shape;207;p24"/>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sp>
        <p:nvSpPr>
          <p:cNvPr id="208" name="Google Shape;208;p24"/>
          <p:cNvSpPr txBox="1"/>
          <p:nvPr>
            <p:ph type="title"/>
          </p:nvPr>
        </p:nvSpPr>
        <p:spPr>
          <a:xfrm>
            <a:off x="745819" y="271181"/>
            <a:ext cx="7582800" cy="572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209" name="Google Shape;209;p24"/>
          <p:cNvSpPr txBox="1"/>
          <p:nvPr>
            <p:ph idx="1" type="body"/>
          </p:nvPr>
        </p:nvSpPr>
        <p:spPr>
          <a:xfrm>
            <a:off x="986306" y="1701394"/>
            <a:ext cx="3115800" cy="2692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210" name="Google Shape;210;p24"/>
          <p:cNvSpPr txBox="1"/>
          <p:nvPr>
            <p:ph idx="2" type="body"/>
          </p:nvPr>
        </p:nvSpPr>
        <p:spPr>
          <a:xfrm>
            <a:off x="5009456" y="1691250"/>
            <a:ext cx="3115800" cy="2692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itle">
  <p:cSld name="CUSTOM_15">
    <p:spTree>
      <p:nvGrpSpPr>
        <p:cNvPr id="211" name="Shape 211"/>
        <p:cNvGrpSpPr/>
        <p:nvPr/>
      </p:nvGrpSpPr>
      <p:grpSpPr>
        <a:xfrm>
          <a:off x="0" y="0"/>
          <a:ext cx="0" cy="0"/>
          <a:chOff x="0" y="0"/>
          <a:chExt cx="0" cy="0"/>
        </a:xfrm>
      </p:grpSpPr>
      <p:grpSp>
        <p:nvGrpSpPr>
          <p:cNvPr id="212" name="Google Shape;212;p25"/>
          <p:cNvGrpSpPr/>
          <p:nvPr/>
        </p:nvGrpSpPr>
        <p:grpSpPr>
          <a:xfrm>
            <a:off x="639239" y="2826072"/>
            <a:ext cx="2780456" cy="1452093"/>
            <a:chOff x="2176863" y="4518413"/>
            <a:chExt cx="5362500" cy="1301975"/>
          </a:xfrm>
        </p:grpSpPr>
        <p:sp>
          <p:nvSpPr>
            <p:cNvPr id="213" name="Google Shape;213;p25"/>
            <p:cNvSpPr/>
            <p:nvPr/>
          </p:nvSpPr>
          <p:spPr>
            <a:xfrm>
              <a:off x="2176863" y="4518413"/>
              <a:ext cx="5362500" cy="1292100"/>
            </a:xfrm>
            <a:prstGeom prst="roundRect">
              <a:avLst>
                <a:gd fmla="val 9303"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14" name="Google Shape;214;p25"/>
            <p:cNvSpPr/>
            <p:nvPr/>
          </p:nvSpPr>
          <p:spPr>
            <a:xfrm>
              <a:off x="2176863" y="4528288"/>
              <a:ext cx="5362500" cy="1292100"/>
            </a:xfrm>
            <a:prstGeom prst="roundRect">
              <a:avLst>
                <a:gd fmla="val 9303" name="adj"/>
              </a:avLst>
            </a:prstGeom>
            <a:solidFill>
              <a:srgbClr val="000000">
                <a:alpha val="131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sz="1400">
                <a:solidFill>
                  <a:srgbClr val="FFFFFF"/>
                </a:solidFill>
                <a:latin typeface="Calibri"/>
                <a:ea typeface="Calibri"/>
                <a:cs typeface="Calibri"/>
                <a:sym typeface="Calibri"/>
              </a:endParaRPr>
            </a:p>
          </p:txBody>
        </p:sp>
      </p:grpSp>
      <p:grpSp>
        <p:nvGrpSpPr>
          <p:cNvPr id="215" name="Google Shape;215;p25"/>
          <p:cNvGrpSpPr/>
          <p:nvPr/>
        </p:nvGrpSpPr>
        <p:grpSpPr>
          <a:xfrm>
            <a:off x="740988" y="2908722"/>
            <a:ext cx="476460" cy="110700"/>
            <a:chOff x="2147366" y="4139382"/>
            <a:chExt cx="635280" cy="147600"/>
          </a:xfrm>
        </p:grpSpPr>
        <p:sp>
          <p:nvSpPr>
            <p:cNvPr id="216" name="Google Shape;216;p25"/>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17" name="Google Shape;217;p25"/>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18" name="Google Shape;218;p25"/>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sp>
        <p:nvSpPr>
          <p:cNvPr id="219" name="Google Shape;219;p25"/>
          <p:cNvSpPr/>
          <p:nvPr/>
        </p:nvSpPr>
        <p:spPr>
          <a:xfrm>
            <a:off x="1213603" y="712228"/>
            <a:ext cx="6669900" cy="30822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nvGrpSpPr>
          <p:cNvPr id="220" name="Google Shape;220;p25"/>
          <p:cNvGrpSpPr/>
          <p:nvPr/>
        </p:nvGrpSpPr>
        <p:grpSpPr>
          <a:xfrm>
            <a:off x="1328538" y="794810"/>
            <a:ext cx="476460" cy="110700"/>
            <a:chOff x="2147366" y="4139382"/>
            <a:chExt cx="635280" cy="147600"/>
          </a:xfrm>
        </p:grpSpPr>
        <p:sp>
          <p:nvSpPr>
            <p:cNvPr id="221" name="Google Shape;221;p25"/>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22" name="Google Shape;222;p25"/>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23" name="Google Shape;223;p25"/>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224" name="Google Shape;224;p25"/>
          <p:cNvGrpSpPr/>
          <p:nvPr/>
        </p:nvGrpSpPr>
        <p:grpSpPr>
          <a:xfrm>
            <a:off x="4140038" y="3454782"/>
            <a:ext cx="4021875" cy="976481"/>
            <a:chOff x="2176863" y="4518413"/>
            <a:chExt cx="5362500" cy="1301975"/>
          </a:xfrm>
        </p:grpSpPr>
        <p:sp>
          <p:nvSpPr>
            <p:cNvPr id="225" name="Google Shape;225;p25"/>
            <p:cNvSpPr/>
            <p:nvPr/>
          </p:nvSpPr>
          <p:spPr>
            <a:xfrm>
              <a:off x="2176863" y="4518413"/>
              <a:ext cx="5362500" cy="1292100"/>
            </a:xfrm>
            <a:prstGeom prst="roundRect">
              <a:avLst>
                <a:gd fmla="val 9303"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26" name="Google Shape;226;p25"/>
            <p:cNvSpPr/>
            <p:nvPr/>
          </p:nvSpPr>
          <p:spPr>
            <a:xfrm>
              <a:off x="2176863" y="4528288"/>
              <a:ext cx="5362500" cy="1292100"/>
            </a:xfrm>
            <a:prstGeom prst="roundRect">
              <a:avLst>
                <a:gd fmla="val 9303" name="adj"/>
              </a:avLst>
            </a:prstGeom>
            <a:solidFill>
              <a:srgbClr val="000000">
                <a:alpha val="131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sz="1400">
                <a:solidFill>
                  <a:srgbClr val="FFFFFF"/>
                </a:solidFill>
                <a:latin typeface="Calibri"/>
                <a:ea typeface="Calibri"/>
                <a:cs typeface="Calibri"/>
                <a:sym typeface="Calibri"/>
              </a:endParaRPr>
            </a:p>
          </p:txBody>
        </p:sp>
      </p:grpSp>
      <p:grpSp>
        <p:nvGrpSpPr>
          <p:cNvPr id="227" name="Google Shape;227;p25"/>
          <p:cNvGrpSpPr/>
          <p:nvPr/>
        </p:nvGrpSpPr>
        <p:grpSpPr>
          <a:xfrm>
            <a:off x="4241800" y="3537372"/>
            <a:ext cx="476460" cy="110700"/>
            <a:chOff x="2147366" y="4139382"/>
            <a:chExt cx="635280" cy="147600"/>
          </a:xfrm>
        </p:grpSpPr>
        <p:sp>
          <p:nvSpPr>
            <p:cNvPr id="228" name="Google Shape;228;p25"/>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29" name="Google Shape;229;p25"/>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30" name="Google Shape;230;p25"/>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sp>
        <p:nvSpPr>
          <p:cNvPr id="231" name="Google Shape;231;p25"/>
          <p:cNvSpPr txBox="1"/>
          <p:nvPr>
            <p:ph type="title"/>
          </p:nvPr>
        </p:nvSpPr>
        <p:spPr>
          <a:xfrm>
            <a:off x="1632656" y="853350"/>
            <a:ext cx="5097600" cy="2420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5300"/>
              <a:buNone/>
              <a:defRPr sz="5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232" name="Google Shape;232;p25"/>
          <p:cNvSpPr txBox="1"/>
          <p:nvPr>
            <p:ph idx="1" type="subTitle"/>
          </p:nvPr>
        </p:nvSpPr>
        <p:spPr>
          <a:xfrm>
            <a:off x="4300144" y="3730650"/>
            <a:ext cx="3701700" cy="598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spTree>
      <p:nvGrpSpPr>
        <p:cNvPr id="233" name="Shape 233"/>
        <p:cNvGrpSpPr/>
        <p:nvPr/>
      </p:nvGrpSpPr>
      <p:grpSpPr>
        <a:xfrm>
          <a:off x="0" y="0"/>
          <a:ext cx="0" cy="0"/>
          <a:chOff x="0" y="0"/>
          <a:chExt cx="0" cy="0"/>
        </a:xfrm>
      </p:grpSpPr>
      <p:sp>
        <p:nvSpPr>
          <p:cNvPr id="234" name="Google Shape;234;p26"/>
          <p:cNvSpPr/>
          <p:nvPr/>
        </p:nvSpPr>
        <p:spPr>
          <a:xfrm>
            <a:off x="852544" y="817313"/>
            <a:ext cx="5198100" cy="35088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nvGrpSpPr>
          <p:cNvPr id="235" name="Google Shape;235;p26"/>
          <p:cNvGrpSpPr/>
          <p:nvPr/>
        </p:nvGrpSpPr>
        <p:grpSpPr>
          <a:xfrm>
            <a:off x="954297" y="899894"/>
            <a:ext cx="476460" cy="110700"/>
            <a:chOff x="2147366" y="4139382"/>
            <a:chExt cx="635280" cy="147600"/>
          </a:xfrm>
        </p:grpSpPr>
        <p:sp>
          <p:nvSpPr>
            <p:cNvPr id="236" name="Google Shape;236;p26"/>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37" name="Google Shape;237;p26"/>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38" name="Google Shape;238;p26"/>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sp>
        <p:nvSpPr>
          <p:cNvPr id="239" name="Google Shape;239;p26"/>
          <p:cNvSpPr/>
          <p:nvPr/>
        </p:nvSpPr>
        <p:spPr>
          <a:xfrm>
            <a:off x="5301881" y="1665994"/>
            <a:ext cx="2961000" cy="2187600"/>
          </a:xfrm>
          <a:prstGeom prst="roundRect">
            <a:avLst>
              <a:gd fmla="val 6604"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40" name="Google Shape;240;p26"/>
          <p:cNvSpPr/>
          <p:nvPr/>
        </p:nvSpPr>
        <p:spPr>
          <a:xfrm>
            <a:off x="5301881" y="1665994"/>
            <a:ext cx="2961000" cy="2187600"/>
          </a:xfrm>
          <a:prstGeom prst="roundRect">
            <a:avLst>
              <a:gd fmla="val 6604" name="adj"/>
            </a:avLst>
          </a:prstGeom>
          <a:solidFill>
            <a:srgbClr val="000000">
              <a:alpha val="131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nvGrpSpPr>
          <p:cNvPr id="241" name="Google Shape;241;p26"/>
          <p:cNvGrpSpPr/>
          <p:nvPr/>
        </p:nvGrpSpPr>
        <p:grpSpPr>
          <a:xfrm>
            <a:off x="5432210" y="1748575"/>
            <a:ext cx="476460" cy="110700"/>
            <a:chOff x="2147366" y="4139382"/>
            <a:chExt cx="635280" cy="147600"/>
          </a:xfrm>
        </p:grpSpPr>
        <p:sp>
          <p:nvSpPr>
            <p:cNvPr id="242" name="Google Shape;242;p26"/>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43" name="Google Shape;243;p26"/>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44" name="Google Shape;244;p26"/>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sp>
        <p:nvSpPr>
          <p:cNvPr id="245" name="Google Shape;245;p26"/>
          <p:cNvSpPr txBox="1"/>
          <p:nvPr>
            <p:ph type="title"/>
          </p:nvPr>
        </p:nvSpPr>
        <p:spPr>
          <a:xfrm>
            <a:off x="1096838" y="1346738"/>
            <a:ext cx="3991800" cy="7944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Clr>
                <a:schemeClr val="dk1"/>
              </a:buClr>
              <a:buSzPts val="5300"/>
              <a:buFont typeface="Aldrich"/>
              <a:buNone/>
              <a:defRPr sz="4500"/>
            </a:lvl1pPr>
            <a:lvl2pPr lvl="1" rtl="0" algn="r">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2pPr>
            <a:lvl3pPr lvl="2" rtl="0" algn="r">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3pPr>
            <a:lvl4pPr lvl="3" rtl="0" algn="r">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4pPr>
            <a:lvl5pPr lvl="4" rtl="0" algn="r">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5pPr>
            <a:lvl6pPr lvl="5" rtl="0" algn="r">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6pPr>
            <a:lvl7pPr lvl="6" rtl="0" algn="r">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7pPr>
            <a:lvl8pPr lvl="7" rtl="0" algn="r">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8pPr>
            <a:lvl9pPr lvl="8" rtl="0" algn="r">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9pPr>
          </a:lstStyle>
          <a:p/>
        </p:txBody>
      </p:sp>
      <p:sp>
        <p:nvSpPr>
          <p:cNvPr id="246" name="Google Shape;246;p26"/>
          <p:cNvSpPr txBox="1"/>
          <p:nvPr>
            <p:ph idx="1" type="body"/>
          </p:nvPr>
        </p:nvSpPr>
        <p:spPr>
          <a:xfrm>
            <a:off x="1096819" y="2173669"/>
            <a:ext cx="3991800" cy="190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lgn="r">
              <a:spcBef>
                <a:spcPts val="0"/>
              </a:spcBef>
              <a:spcAft>
                <a:spcPts val="0"/>
              </a:spcAft>
              <a:buSzPts val="1200"/>
              <a:buChar char="○"/>
              <a:defRPr/>
            </a:lvl2pPr>
            <a:lvl3pPr indent="-304800" lvl="2" marL="1371600" rtl="0" algn="r">
              <a:spcBef>
                <a:spcPts val="0"/>
              </a:spcBef>
              <a:spcAft>
                <a:spcPts val="0"/>
              </a:spcAft>
              <a:buSzPts val="1200"/>
              <a:buChar char="■"/>
              <a:defRPr/>
            </a:lvl3pPr>
            <a:lvl4pPr indent="-304800" lvl="3" marL="1828800" rtl="0" algn="r">
              <a:spcBef>
                <a:spcPts val="0"/>
              </a:spcBef>
              <a:spcAft>
                <a:spcPts val="0"/>
              </a:spcAft>
              <a:buSzPts val="1200"/>
              <a:buChar char="●"/>
              <a:defRPr/>
            </a:lvl4pPr>
            <a:lvl5pPr indent="-304800" lvl="4" marL="2286000" rtl="0" algn="r">
              <a:spcBef>
                <a:spcPts val="0"/>
              </a:spcBef>
              <a:spcAft>
                <a:spcPts val="0"/>
              </a:spcAft>
              <a:buSzPts val="1200"/>
              <a:buChar char="○"/>
              <a:defRPr/>
            </a:lvl5pPr>
            <a:lvl6pPr indent="-304800" lvl="5" marL="2743200" rtl="0" algn="r">
              <a:spcBef>
                <a:spcPts val="0"/>
              </a:spcBef>
              <a:spcAft>
                <a:spcPts val="0"/>
              </a:spcAft>
              <a:buSzPts val="1200"/>
              <a:buChar char="■"/>
              <a:defRPr/>
            </a:lvl6pPr>
            <a:lvl7pPr indent="-304800" lvl="6" marL="3200400" rtl="0" algn="r">
              <a:spcBef>
                <a:spcPts val="0"/>
              </a:spcBef>
              <a:spcAft>
                <a:spcPts val="0"/>
              </a:spcAft>
              <a:buSzPts val="1200"/>
              <a:buChar char="●"/>
              <a:defRPr/>
            </a:lvl7pPr>
            <a:lvl8pPr indent="-304800" lvl="7" marL="3657600" rtl="0" algn="r">
              <a:spcBef>
                <a:spcPts val="0"/>
              </a:spcBef>
              <a:spcAft>
                <a:spcPts val="0"/>
              </a:spcAft>
              <a:buSzPts val="1200"/>
              <a:buChar char="○"/>
              <a:defRPr/>
            </a:lvl8pPr>
            <a:lvl9pPr indent="-304800" lvl="8" marL="4114800" rtl="0" algn="r">
              <a:spcBef>
                <a:spcPts val="0"/>
              </a:spcBef>
              <a:spcAft>
                <a:spcPts val="0"/>
              </a:spcAft>
              <a:buSzPts val="12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3 Talking Points">
  <p:cSld name="CUSTOM_2">
    <p:spTree>
      <p:nvGrpSpPr>
        <p:cNvPr id="247" name="Shape 247"/>
        <p:cNvGrpSpPr/>
        <p:nvPr/>
      </p:nvGrpSpPr>
      <p:grpSpPr>
        <a:xfrm>
          <a:off x="0" y="0"/>
          <a:ext cx="0" cy="0"/>
          <a:chOff x="0" y="0"/>
          <a:chExt cx="0" cy="0"/>
        </a:xfrm>
      </p:grpSpPr>
      <p:grpSp>
        <p:nvGrpSpPr>
          <p:cNvPr id="248" name="Google Shape;248;p27"/>
          <p:cNvGrpSpPr/>
          <p:nvPr/>
        </p:nvGrpSpPr>
        <p:grpSpPr>
          <a:xfrm>
            <a:off x="6150825" y="3104081"/>
            <a:ext cx="2631825" cy="1523025"/>
            <a:chOff x="8115925" y="1776575"/>
            <a:chExt cx="3509100" cy="2030700"/>
          </a:xfrm>
        </p:grpSpPr>
        <p:sp>
          <p:nvSpPr>
            <p:cNvPr id="249" name="Google Shape;249;p27"/>
            <p:cNvSpPr/>
            <p:nvPr/>
          </p:nvSpPr>
          <p:spPr>
            <a:xfrm>
              <a:off x="8115925" y="1776575"/>
              <a:ext cx="3509100" cy="2030700"/>
            </a:xfrm>
            <a:prstGeom prst="roundRect">
              <a:avLst>
                <a:gd fmla="val 9303"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nvGrpSpPr>
            <p:cNvPr id="250" name="Google Shape;250;p27"/>
            <p:cNvGrpSpPr/>
            <p:nvPr/>
          </p:nvGrpSpPr>
          <p:grpSpPr>
            <a:xfrm>
              <a:off x="8251596" y="1886684"/>
              <a:ext cx="635280" cy="147600"/>
              <a:chOff x="2147366" y="4139382"/>
              <a:chExt cx="635280" cy="147600"/>
            </a:xfrm>
          </p:grpSpPr>
          <p:sp>
            <p:nvSpPr>
              <p:cNvPr id="251" name="Google Shape;251;p27"/>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52" name="Google Shape;252;p27"/>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53" name="Google Shape;253;p27"/>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grpSp>
        <p:nvGrpSpPr>
          <p:cNvPr id="254" name="Google Shape;254;p27"/>
          <p:cNvGrpSpPr/>
          <p:nvPr/>
        </p:nvGrpSpPr>
        <p:grpSpPr>
          <a:xfrm>
            <a:off x="361350" y="3104081"/>
            <a:ext cx="2631825" cy="1523025"/>
            <a:chOff x="396625" y="1776575"/>
            <a:chExt cx="3509100" cy="2030700"/>
          </a:xfrm>
        </p:grpSpPr>
        <p:sp>
          <p:nvSpPr>
            <p:cNvPr id="255" name="Google Shape;255;p27"/>
            <p:cNvSpPr/>
            <p:nvPr/>
          </p:nvSpPr>
          <p:spPr>
            <a:xfrm>
              <a:off x="396625" y="1776575"/>
              <a:ext cx="3509100" cy="2030700"/>
            </a:xfrm>
            <a:prstGeom prst="roundRect">
              <a:avLst>
                <a:gd fmla="val 9303"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nvGrpSpPr>
            <p:cNvPr id="256" name="Google Shape;256;p27"/>
            <p:cNvGrpSpPr/>
            <p:nvPr/>
          </p:nvGrpSpPr>
          <p:grpSpPr>
            <a:xfrm>
              <a:off x="532296" y="1886684"/>
              <a:ext cx="635280" cy="147600"/>
              <a:chOff x="2147366" y="4139382"/>
              <a:chExt cx="635280" cy="147600"/>
            </a:xfrm>
          </p:grpSpPr>
          <p:sp>
            <p:nvSpPr>
              <p:cNvPr id="257" name="Google Shape;257;p27"/>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58" name="Google Shape;258;p27"/>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59" name="Google Shape;259;p27"/>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grpSp>
        <p:nvGrpSpPr>
          <p:cNvPr id="260" name="Google Shape;260;p27"/>
          <p:cNvGrpSpPr/>
          <p:nvPr/>
        </p:nvGrpSpPr>
        <p:grpSpPr>
          <a:xfrm>
            <a:off x="3256088" y="3104081"/>
            <a:ext cx="2631825" cy="1523025"/>
            <a:chOff x="4234200" y="1776575"/>
            <a:chExt cx="3509100" cy="2030700"/>
          </a:xfrm>
        </p:grpSpPr>
        <p:sp>
          <p:nvSpPr>
            <p:cNvPr id="261" name="Google Shape;261;p27"/>
            <p:cNvSpPr/>
            <p:nvPr/>
          </p:nvSpPr>
          <p:spPr>
            <a:xfrm>
              <a:off x="4234200" y="1776575"/>
              <a:ext cx="3509100" cy="2030700"/>
            </a:xfrm>
            <a:prstGeom prst="roundRect">
              <a:avLst>
                <a:gd fmla="val 9303"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nvGrpSpPr>
            <p:cNvPr id="262" name="Google Shape;262;p27"/>
            <p:cNvGrpSpPr/>
            <p:nvPr/>
          </p:nvGrpSpPr>
          <p:grpSpPr>
            <a:xfrm>
              <a:off x="4369871" y="1886684"/>
              <a:ext cx="635280" cy="147600"/>
              <a:chOff x="2147366" y="4139382"/>
              <a:chExt cx="635280" cy="147600"/>
            </a:xfrm>
          </p:grpSpPr>
          <p:sp>
            <p:nvSpPr>
              <p:cNvPr id="263" name="Google Shape;263;p27"/>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64" name="Google Shape;264;p27"/>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65" name="Google Shape;265;p27"/>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grpSp>
        <p:nvGrpSpPr>
          <p:cNvPr id="266" name="Google Shape;266;p27"/>
          <p:cNvGrpSpPr/>
          <p:nvPr/>
        </p:nvGrpSpPr>
        <p:grpSpPr>
          <a:xfrm>
            <a:off x="361350" y="1332431"/>
            <a:ext cx="2631825" cy="1523025"/>
            <a:chOff x="396625" y="1776575"/>
            <a:chExt cx="3509100" cy="2030700"/>
          </a:xfrm>
        </p:grpSpPr>
        <p:sp>
          <p:nvSpPr>
            <p:cNvPr id="267" name="Google Shape;267;p27"/>
            <p:cNvSpPr/>
            <p:nvPr/>
          </p:nvSpPr>
          <p:spPr>
            <a:xfrm>
              <a:off x="396625" y="1776575"/>
              <a:ext cx="3509100" cy="2030700"/>
            </a:xfrm>
            <a:prstGeom prst="roundRect">
              <a:avLst>
                <a:gd fmla="val 9303"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nvGrpSpPr>
            <p:cNvPr id="268" name="Google Shape;268;p27"/>
            <p:cNvGrpSpPr/>
            <p:nvPr/>
          </p:nvGrpSpPr>
          <p:grpSpPr>
            <a:xfrm>
              <a:off x="532296" y="1886684"/>
              <a:ext cx="635280" cy="147600"/>
              <a:chOff x="2147366" y="4139382"/>
              <a:chExt cx="635280" cy="147600"/>
            </a:xfrm>
          </p:grpSpPr>
          <p:sp>
            <p:nvSpPr>
              <p:cNvPr id="269" name="Google Shape;269;p27"/>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70" name="Google Shape;270;p27"/>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71" name="Google Shape;271;p27"/>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grpSp>
        <p:nvGrpSpPr>
          <p:cNvPr id="272" name="Google Shape;272;p27"/>
          <p:cNvGrpSpPr/>
          <p:nvPr/>
        </p:nvGrpSpPr>
        <p:grpSpPr>
          <a:xfrm>
            <a:off x="6150825" y="1332431"/>
            <a:ext cx="2631825" cy="1523025"/>
            <a:chOff x="8115925" y="1776575"/>
            <a:chExt cx="3509100" cy="2030700"/>
          </a:xfrm>
        </p:grpSpPr>
        <p:sp>
          <p:nvSpPr>
            <p:cNvPr id="273" name="Google Shape;273;p27"/>
            <p:cNvSpPr/>
            <p:nvPr/>
          </p:nvSpPr>
          <p:spPr>
            <a:xfrm>
              <a:off x="8115925" y="1776575"/>
              <a:ext cx="3509100" cy="2030700"/>
            </a:xfrm>
            <a:prstGeom prst="roundRect">
              <a:avLst>
                <a:gd fmla="val 9303"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nvGrpSpPr>
            <p:cNvPr id="274" name="Google Shape;274;p27"/>
            <p:cNvGrpSpPr/>
            <p:nvPr/>
          </p:nvGrpSpPr>
          <p:grpSpPr>
            <a:xfrm>
              <a:off x="8251596" y="1886684"/>
              <a:ext cx="635280" cy="147600"/>
              <a:chOff x="2147366" y="4139382"/>
              <a:chExt cx="635280" cy="147600"/>
            </a:xfrm>
          </p:grpSpPr>
          <p:sp>
            <p:nvSpPr>
              <p:cNvPr id="275" name="Google Shape;275;p27"/>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76" name="Google Shape;276;p27"/>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77" name="Google Shape;277;p27"/>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grpSp>
        <p:nvGrpSpPr>
          <p:cNvPr id="278" name="Google Shape;278;p27"/>
          <p:cNvGrpSpPr/>
          <p:nvPr/>
        </p:nvGrpSpPr>
        <p:grpSpPr>
          <a:xfrm>
            <a:off x="3256088" y="1332431"/>
            <a:ext cx="2631825" cy="1523025"/>
            <a:chOff x="4234200" y="1776575"/>
            <a:chExt cx="3509100" cy="2030700"/>
          </a:xfrm>
        </p:grpSpPr>
        <p:sp>
          <p:nvSpPr>
            <p:cNvPr id="279" name="Google Shape;279;p27"/>
            <p:cNvSpPr/>
            <p:nvPr/>
          </p:nvSpPr>
          <p:spPr>
            <a:xfrm>
              <a:off x="4234200" y="1776575"/>
              <a:ext cx="3509100" cy="2030700"/>
            </a:xfrm>
            <a:prstGeom prst="roundRect">
              <a:avLst>
                <a:gd fmla="val 9303"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nvGrpSpPr>
            <p:cNvPr id="280" name="Google Shape;280;p27"/>
            <p:cNvGrpSpPr/>
            <p:nvPr/>
          </p:nvGrpSpPr>
          <p:grpSpPr>
            <a:xfrm>
              <a:off x="4369871" y="1886684"/>
              <a:ext cx="635280" cy="147600"/>
              <a:chOff x="2147366" y="4139382"/>
              <a:chExt cx="635280" cy="147600"/>
            </a:xfrm>
          </p:grpSpPr>
          <p:sp>
            <p:nvSpPr>
              <p:cNvPr id="281" name="Google Shape;281;p27"/>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82" name="Google Shape;282;p27"/>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83" name="Google Shape;283;p27"/>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sp>
        <p:nvSpPr>
          <p:cNvPr id="284" name="Google Shape;284;p27"/>
          <p:cNvSpPr txBox="1"/>
          <p:nvPr>
            <p:ph type="title"/>
          </p:nvPr>
        </p:nvSpPr>
        <p:spPr>
          <a:xfrm>
            <a:off x="368081" y="392456"/>
            <a:ext cx="8407800" cy="572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285" name="Google Shape;285;p27"/>
          <p:cNvSpPr txBox="1"/>
          <p:nvPr>
            <p:ph idx="1" type="body"/>
          </p:nvPr>
        </p:nvSpPr>
        <p:spPr>
          <a:xfrm>
            <a:off x="431963" y="1828181"/>
            <a:ext cx="2471100" cy="9048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
        <p:nvSpPr>
          <p:cNvPr id="286" name="Google Shape;286;p27"/>
          <p:cNvSpPr txBox="1"/>
          <p:nvPr>
            <p:ph idx="2" type="body"/>
          </p:nvPr>
        </p:nvSpPr>
        <p:spPr>
          <a:xfrm>
            <a:off x="3313959" y="1828181"/>
            <a:ext cx="2471100" cy="9048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
        <p:nvSpPr>
          <p:cNvPr id="287" name="Google Shape;287;p27"/>
          <p:cNvSpPr txBox="1"/>
          <p:nvPr>
            <p:ph idx="3" type="body"/>
          </p:nvPr>
        </p:nvSpPr>
        <p:spPr>
          <a:xfrm>
            <a:off x="431963" y="3587569"/>
            <a:ext cx="2471100" cy="9048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
        <p:nvSpPr>
          <p:cNvPr id="288" name="Google Shape;288;p27"/>
          <p:cNvSpPr txBox="1"/>
          <p:nvPr>
            <p:ph idx="4" type="body"/>
          </p:nvPr>
        </p:nvSpPr>
        <p:spPr>
          <a:xfrm>
            <a:off x="3313959" y="3587569"/>
            <a:ext cx="2471100" cy="9048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
        <p:nvSpPr>
          <p:cNvPr id="289" name="Google Shape;289;p27"/>
          <p:cNvSpPr txBox="1"/>
          <p:nvPr>
            <p:ph idx="5" type="title"/>
          </p:nvPr>
        </p:nvSpPr>
        <p:spPr>
          <a:xfrm>
            <a:off x="7070306" y="3135150"/>
            <a:ext cx="1625100" cy="521700"/>
          </a:xfrm>
          <a:prstGeom prst="rect">
            <a:avLst/>
          </a:prstGeom>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chemeClr val="dk1"/>
              </a:buClr>
              <a:buSzPts val="2000"/>
              <a:buFont typeface="Aldrich"/>
              <a:buNone/>
              <a:defRPr sz="2000">
                <a:solidFill>
                  <a:schemeClr val="accent3"/>
                </a:solidFill>
                <a:latin typeface="Roboto Mono"/>
                <a:ea typeface="Roboto Mono"/>
                <a:cs typeface="Roboto Mono"/>
                <a:sym typeface="Roboto Mono"/>
              </a:defRPr>
            </a:lvl1pPr>
            <a:lvl2pPr lvl="1"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9pPr>
          </a:lstStyle>
          <a:p/>
        </p:txBody>
      </p:sp>
      <p:sp>
        <p:nvSpPr>
          <p:cNvPr id="290" name="Google Shape;290;p27"/>
          <p:cNvSpPr txBox="1"/>
          <p:nvPr>
            <p:ph idx="6" type="title"/>
          </p:nvPr>
        </p:nvSpPr>
        <p:spPr>
          <a:xfrm>
            <a:off x="3336525" y="1534950"/>
            <a:ext cx="2471100" cy="5217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Clr>
                <a:schemeClr val="dk1"/>
              </a:buClr>
              <a:buSzPts val="2000"/>
              <a:buFont typeface="Aldrich"/>
              <a:buNone/>
              <a:defRPr sz="2000"/>
            </a:lvl1pPr>
            <a:lvl2pPr lvl="1"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9pPr>
          </a:lstStyle>
          <a:p/>
        </p:txBody>
      </p:sp>
      <p:sp>
        <p:nvSpPr>
          <p:cNvPr id="291" name="Google Shape;291;p27"/>
          <p:cNvSpPr txBox="1"/>
          <p:nvPr>
            <p:ph idx="7" type="title"/>
          </p:nvPr>
        </p:nvSpPr>
        <p:spPr>
          <a:xfrm>
            <a:off x="368081" y="3065744"/>
            <a:ext cx="2471100" cy="5217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Clr>
                <a:schemeClr val="dk1"/>
              </a:buClr>
              <a:buSzPts val="2000"/>
              <a:buFont typeface="Aldrich"/>
              <a:buNone/>
              <a:defRPr sz="2000"/>
            </a:lvl1pPr>
            <a:lvl2pPr lvl="1"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9pPr>
          </a:lstStyle>
          <a:p/>
        </p:txBody>
      </p:sp>
      <p:sp>
        <p:nvSpPr>
          <p:cNvPr id="292" name="Google Shape;292;p27"/>
          <p:cNvSpPr txBox="1"/>
          <p:nvPr>
            <p:ph idx="8" type="title"/>
          </p:nvPr>
        </p:nvSpPr>
        <p:spPr>
          <a:xfrm>
            <a:off x="3336525" y="3065744"/>
            <a:ext cx="2471100" cy="5217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Clr>
                <a:schemeClr val="dk1"/>
              </a:buClr>
              <a:buSzPts val="2000"/>
              <a:buFont typeface="Aldrich"/>
              <a:buNone/>
              <a:defRPr sz="2000"/>
            </a:lvl1pPr>
            <a:lvl2pPr lvl="1"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9pPr>
          </a:lstStyle>
          <a:p/>
        </p:txBody>
      </p:sp>
      <p:sp>
        <p:nvSpPr>
          <p:cNvPr id="293" name="Google Shape;293;p27"/>
          <p:cNvSpPr txBox="1"/>
          <p:nvPr>
            <p:ph idx="9" type="body"/>
          </p:nvPr>
        </p:nvSpPr>
        <p:spPr>
          <a:xfrm>
            <a:off x="6224531" y="1828181"/>
            <a:ext cx="2471100" cy="9048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
        <p:nvSpPr>
          <p:cNvPr id="294" name="Google Shape;294;p27"/>
          <p:cNvSpPr txBox="1"/>
          <p:nvPr>
            <p:ph idx="13" type="body"/>
          </p:nvPr>
        </p:nvSpPr>
        <p:spPr>
          <a:xfrm>
            <a:off x="6224531" y="3587569"/>
            <a:ext cx="2471100" cy="9048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
        <p:nvSpPr>
          <p:cNvPr id="295" name="Google Shape;295;p27"/>
          <p:cNvSpPr txBox="1"/>
          <p:nvPr>
            <p:ph idx="14" type="title"/>
          </p:nvPr>
        </p:nvSpPr>
        <p:spPr>
          <a:xfrm>
            <a:off x="6304969" y="1534950"/>
            <a:ext cx="2471100" cy="5217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Clr>
                <a:schemeClr val="dk1"/>
              </a:buClr>
              <a:buSzPts val="2000"/>
              <a:buFont typeface="Aldrich"/>
              <a:buNone/>
              <a:defRPr sz="2000"/>
            </a:lvl1pPr>
            <a:lvl2pPr lvl="1"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9pPr>
          </a:lstStyle>
          <a:p/>
        </p:txBody>
      </p:sp>
      <p:sp>
        <p:nvSpPr>
          <p:cNvPr id="296" name="Google Shape;296;p27"/>
          <p:cNvSpPr txBox="1"/>
          <p:nvPr>
            <p:ph idx="15" type="title"/>
          </p:nvPr>
        </p:nvSpPr>
        <p:spPr>
          <a:xfrm>
            <a:off x="6304969" y="3065744"/>
            <a:ext cx="2471100" cy="5217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Clr>
                <a:schemeClr val="dk1"/>
              </a:buClr>
              <a:buSzPts val="2000"/>
              <a:buFont typeface="Aldrich"/>
              <a:buNone/>
              <a:defRPr sz="2000"/>
            </a:lvl1pPr>
            <a:lvl2pPr lvl="1"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000"/>
              <a:buFont typeface="Abril Fatface"/>
              <a:buNone/>
              <a:defRPr sz="2000">
                <a:solidFill>
                  <a:schemeClr val="dk1"/>
                </a:solidFill>
                <a:latin typeface="Abril Fatface"/>
                <a:ea typeface="Abril Fatface"/>
                <a:cs typeface="Abril Fatface"/>
                <a:sym typeface="Abril Fatfac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4 Section Title">
  <p:cSld name="CUSTOM_3_1">
    <p:spTree>
      <p:nvGrpSpPr>
        <p:cNvPr id="297" name="Shape 297"/>
        <p:cNvGrpSpPr/>
        <p:nvPr/>
      </p:nvGrpSpPr>
      <p:grpSpPr>
        <a:xfrm>
          <a:off x="0" y="0"/>
          <a:ext cx="0" cy="0"/>
          <a:chOff x="0" y="0"/>
          <a:chExt cx="0" cy="0"/>
        </a:xfrm>
      </p:grpSpPr>
      <p:sp>
        <p:nvSpPr>
          <p:cNvPr id="298" name="Google Shape;298;p28"/>
          <p:cNvSpPr/>
          <p:nvPr/>
        </p:nvSpPr>
        <p:spPr>
          <a:xfrm>
            <a:off x="839363" y="817313"/>
            <a:ext cx="7465200" cy="35088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nvGrpSpPr>
          <p:cNvPr id="299" name="Google Shape;299;p28"/>
          <p:cNvGrpSpPr/>
          <p:nvPr/>
        </p:nvGrpSpPr>
        <p:grpSpPr>
          <a:xfrm>
            <a:off x="954297" y="899894"/>
            <a:ext cx="476460" cy="110700"/>
            <a:chOff x="2147366" y="4139382"/>
            <a:chExt cx="635280" cy="147600"/>
          </a:xfrm>
        </p:grpSpPr>
        <p:sp>
          <p:nvSpPr>
            <p:cNvPr id="300" name="Google Shape;300;p28"/>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01" name="Google Shape;301;p28"/>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02" name="Google Shape;302;p28"/>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sp>
        <p:nvSpPr>
          <p:cNvPr id="303" name="Google Shape;303;p28"/>
          <p:cNvSpPr txBox="1"/>
          <p:nvPr>
            <p:ph type="title"/>
          </p:nvPr>
        </p:nvSpPr>
        <p:spPr>
          <a:xfrm>
            <a:off x="2858775" y="1531247"/>
            <a:ext cx="4759500" cy="1181400"/>
          </a:xfrm>
          <a:prstGeom prst="rect">
            <a:avLst/>
          </a:prstGeom>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4500"/>
              <a:buFont typeface="Aldrich"/>
              <a:buNone/>
              <a:defRPr sz="4500"/>
            </a:lvl1pPr>
            <a:lvl2pPr lvl="1" rtl="0">
              <a:spcBef>
                <a:spcPts val="0"/>
              </a:spcBef>
              <a:spcAft>
                <a:spcPts val="0"/>
              </a:spcAft>
              <a:buClr>
                <a:schemeClr val="dk1"/>
              </a:buClr>
              <a:buSzPts val="4500"/>
              <a:buFont typeface="Abril Fatface"/>
              <a:buNone/>
              <a:defRPr sz="45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500"/>
              <a:buFont typeface="Abril Fatface"/>
              <a:buNone/>
              <a:defRPr sz="45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500"/>
              <a:buFont typeface="Abril Fatface"/>
              <a:buNone/>
              <a:defRPr sz="45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500"/>
              <a:buFont typeface="Abril Fatface"/>
              <a:buNone/>
              <a:defRPr sz="45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500"/>
              <a:buFont typeface="Abril Fatface"/>
              <a:buNone/>
              <a:defRPr sz="45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500"/>
              <a:buFont typeface="Abril Fatface"/>
              <a:buNone/>
              <a:defRPr sz="45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500"/>
              <a:buFont typeface="Abril Fatface"/>
              <a:buNone/>
              <a:defRPr sz="45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500"/>
              <a:buFont typeface="Abril Fatface"/>
              <a:buNone/>
              <a:defRPr sz="4500">
                <a:solidFill>
                  <a:schemeClr val="dk1"/>
                </a:solidFill>
                <a:latin typeface="Abril Fatface"/>
                <a:ea typeface="Abril Fatface"/>
                <a:cs typeface="Abril Fatface"/>
                <a:sym typeface="Abril Fatface"/>
              </a:defRPr>
            </a:lvl9pPr>
          </a:lstStyle>
          <a:p/>
        </p:txBody>
      </p:sp>
      <p:sp>
        <p:nvSpPr>
          <p:cNvPr id="304" name="Google Shape;304;p28"/>
          <p:cNvSpPr txBox="1"/>
          <p:nvPr>
            <p:ph idx="1" type="body"/>
          </p:nvPr>
        </p:nvSpPr>
        <p:spPr>
          <a:xfrm>
            <a:off x="1525725" y="3039628"/>
            <a:ext cx="6092700" cy="572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5 One column">
  <p:cSld name="CUSTOM_5_1">
    <p:spTree>
      <p:nvGrpSpPr>
        <p:cNvPr id="305" name="Shape 305"/>
        <p:cNvGrpSpPr/>
        <p:nvPr/>
      </p:nvGrpSpPr>
      <p:grpSpPr>
        <a:xfrm>
          <a:off x="0" y="0"/>
          <a:ext cx="0" cy="0"/>
          <a:chOff x="0" y="0"/>
          <a:chExt cx="0" cy="0"/>
        </a:xfrm>
      </p:grpSpPr>
      <p:sp>
        <p:nvSpPr>
          <p:cNvPr id="306" name="Google Shape;306;p29"/>
          <p:cNvSpPr/>
          <p:nvPr/>
        </p:nvSpPr>
        <p:spPr>
          <a:xfrm>
            <a:off x="592556" y="667613"/>
            <a:ext cx="7465200" cy="35088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nvGrpSpPr>
          <p:cNvPr id="307" name="Google Shape;307;p29"/>
          <p:cNvGrpSpPr/>
          <p:nvPr/>
        </p:nvGrpSpPr>
        <p:grpSpPr>
          <a:xfrm>
            <a:off x="707491" y="750194"/>
            <a:ext cx="476460" cy="110700"/>
            <a:chOff x="2147366" y="4139382"/>
            <a:chExt cx="635280" cy="147600"/>
          </a:xfrm>
        </p:grpSpPr>
        <p:sp>
          <p:nvSpPr>
            <p:cNvPr id="308" name="Google Shape;308;p29"/>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09" name="Google Shape;309;p29"/>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10" name="Google Shape;310;p29"/>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sp>
        <p:nvSpPr>
          <p:cNvPr id="311" name="Google Shape;311;p29"/>
          <p:cNvSpPr txBox="1"/>
          <p:nvPr>
            <p:ph idx="1" type="subTitle"/>
          </p:nvPr>
        </p:nvSpPr>
        <p:spPr>
          <a:xfrm>
            <a:off x="690356" y="1421475"/>
            <a:ext cx="5845500" cy="538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0"/>
              </a:spcBef>
              <a:spcAft>
                <a:spcPts val="0"/>
              </a:spcAft>
              <a:buSzPts val="1600"/>
              <a:buNone/>
              <a:defRPr b="1" sz="1600"/>
            </a:lvl2pPr>
            <a:lvl3pPr lvl="2" rtl="0">
              <a:spcBef>
                <a:spcPts val="0"/>
              </a:spcBef>
              <a:spcAft>
                <a:spcPts val="0"/>
              </a:spcAft>
              <a:buSzPts val="1600"/>
              <a:buNone/>
              <a:defRPr b="1" sz="1600"/>
            </a:lvl3pPr>
            <a:lvl4pPr lvl="3" rtl="0">
              <a:spcBef>
                <a:spcPts val="0"/>
              </a:spcBef>
              <a:spcAft>
                <a:spcPts val="0"/>
              </a:spcAft>
              <a:buSzPts val="1600"/>
              <a:buNone/>
              <a:defRPr b="1" sz="1600"/>
            </a:lvl4pPr>
            <a:lvl5pPr lvl="4" rtl="0">
              <a:spcBef>
                <a:spcPts val="0"/>
              </a:spcBef>
              <a:spcAft>
                <a:spcPts val="0"/>
              </a:spcAft>
              <a:buSzPts val="1600"/>
              <a:buNone/>
              <a:defRPr b="1" sz="1600"/>
            </a:lvl5pPr>
            <a:lvl6pPr lvl="5" rtl="0">
              <a:spcBef>
                <a:spcPts val="0"/>
              </a:spcBef>
              <a:spcAft>
                <a:spcPts val="0"/>
              </a:spcAft>
              <a:buSzPts val="1600"/>
              <a:buNone/>
              <a:defRPr b="1" sz="1600"/>
            </a:lvl6pPr>
            <a:lvl7pPr lvl="6" rtl="0">
              <a:spcBef>
                <a:spcPts val="0"/>
              </a:spcBef>
              <a:spcAft>
                <a:spcPts val="0"/>
              </a:spcAft>
              <a:buSzPts val="1600"/>
              <a:buNone/>
              <a:defRPr b="1" sz="1600"/>
            </a:lvl7pPr>
            <a:lvl8pPr lvl="7" rtl="0">
              <a:spcBef>
                <a:spcPts val="0"/>
              </a:spcBef>
              <a:spcAft>
                <a:spcPts val="0"/>
              </a:spcAft>
              <a:buSzPts val="1600"/>
              <a:buNone/>
              <a:defRPr b="1" sz="1600"/>
            </a:lvl8pPr>
            <a:lvl9pPr lvl="8" rtl="0">
              <a:spcBef>
                <a:spcPts val="0"/>
              </a:spcBef>
              <a:spcAft>
                <a:spcPts val="0"/>
              </a:spcAft>
              <a:buSzPts val="1600"/>
              <a:buNone/>
              <a:defRPr b="1" sz="1600"/>
            </a:lvl9pPr>
          </a:lstStyle>
          <a:p/>
        </p:txBody>
      </p:sp>
      <p:sp>
        <p:nvSpPr>
          <p:cNvPr id="312" name="Google Shape;312;p29"/>
          <p:cNvSpPr txBox="1"/>
          <p:nvPr>
            <p:ph type="title"/>
          </p:nvPr>
        </p:nvSpPr>
        <p:spPr>
          <a:xfrm>
            <a:off x="690356" y="634125"/>
            <a:ext cx="5845500" cy="572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313" name="Google Shape;313;p29"/>
          <p:cNvSpPr txBox="1"/>
          <p:nvPr>
            <p:ph idx="2" type="body"/>
          </p:nvPr>
        </p:nvSpPr>
        <p:spPr>
          <a:xfrm>
            <a:off x="690356" y="1916606"/>
            <a:ext cx="5845500" cy="2577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7 Quote">
  <p:cSld name="CUSTOM_6_1">
    <p:spTree>
      <p:nvGrpSpPr>
        <p:cNvPr id="314" name="Shape 314"/>
        <p:cNvGrpSpPr/>
        <p:nvPr/>
      </p:nvGrpSpPr>
      <p:grpSpPr>
        <a:xfrm>
          <a:off x="0" y="0"/>
          <a:ext cx="0" cy="0"/>
          <a:chOff x="0" y="0"/>
          <a:chExt cx="0" cy="0"/>
        </a:xfrm>
      </p:grpSpPr>
      <p:sp>
        <p:nvSpPr>
          <p:cNvPr id="315" name="Google Shape;315;p30"/>
          <p:cNvSpPr/>
          <p:nvPr/>
        </p:nvSpPr>
        <p:spPr>
          <a:xfrm>
            <a:off x="499500" y="453169"/>
            <a:ext cx="8199600" cy="40137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nvGrpSpPr>
          <p:cNvPr id="316" name="Google Shape;316;p30"/>
          <p:cNvGrpSpPr/>
          <p:nvPr/>
        </p:nvGrpSpPr>
        <p:grpSpPr>
          <a:xfrm>
            <a:off x="614434" y="535750"/>
            <a:ext cx="476460" cy="110700"/>
            <a:chOff x="2147366" y="4139382"/>
            <a:chExt cx="635280" cy="147600"/>
          </a:xfrm>
        </p:grpSpPr>
        <p:sp>
          <p:nvSpPr>
            <p:cNvPr id="317" name="Google Shape;317;p30"/>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18" name="Google Shape;318;p30"/>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19" name="Google Shape;319;p30"/>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20" name="Google Shape;320;p30"/>
          <p:cNvGrpSpPr/>
          <p:nvPr/>
        </p:nvGrpSpPr>
        <p:grpSpPr>
          <a:xfrm>
            <a:off x="6141822" y="4125385"/>
            <a:ext cx="2780456" cy="852794"/>
            <a:chOff x="2176863" y="4518413"/>
            <a:chExt cx="5362500" cy="1301975"/>
          </a:xfrm>
        </p:grpSpPr>
        <p:sp>
          <p:nvSpPr>
            <p:cNvPr id="321" name="Google Shape;321;p30"/>
            <p:cNvSpPr/>
            <p:nvPr/>
          </p:nvSpPr>
          <p:spPr>
            <a:xfrm>
              <a:off x="2176863" y="4518413"/>
              <a:ext cx="5362500" cy="1292100"/>
            </a:xfrm>
            <a:prstGeom prst="roundRect">
              <a:avLst>
                <a:gd fmla="val 9303"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22" name="Google Shape;322;p30"/>
            <p:cNvSpPr/>
            <p:nvPr/>
          </p:nvSpPr>
          <p:spPr>
            <a:xfrm>
              <a:off x="2176863" y="4528288"/>
              <a:ext cx="5362500" cy="1292100"/>
            </a:xfrm>
            <a:prstGeom prst="roundRect">
              <a:avLst>
                <a:gd fmla="val 9303" name="adj"/>
              </a:avLst>
            </a:prstGeom>
            <a:solidFill>
              <a:srgbClr val="000000">
                <a:alpha val="131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sz="1400">
                <a:solidFill>
                  <a:srgbClr val="FFFFFF"/>
                </a:solidFill>
                <a:latin typeface="Calibri"/>
                <a:ea typeface="Calibri"/>
                <a:cs typeface="Calibri"/>
                <a:sym typeface="Calibri"/>
              </a:endParaRPr>
            </a:p>
          </p:txBody>
        </p:sp>
      </p:grpSp>
      <p:grpSp>
        <p:nvGrpSpPr>
          <p:cNvPr id="323" name="Google Shape;323;p30"/>
          <p:cNvGrpSpPr/>
          <p:nvPr/>
        </p:nvGrpSpPr>
        <p:grpSpPr>
          <a:xfrm>
            <a:off x="6243569" y="4207835"/>
            <a:ext cx="476460" cy="110700"/>
            <a:chOff x="2147366" y="4139382"/>
            <a:chExt cx="635280" cy="147600"/>
          </a:xfrm>
        </p:grpSpPr>
        <p:sp>
          <p:nvSpPr>
            <p:cNvPr id="324" name="Google Shape;324;p30"/>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25" name="Google Shape;325;p30"/>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26" name="Google Shape;326;p30"/>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sp>
        <p:nvSpPr>
          <p:cNvPr id="327" name="Google Shape;327;p30"/>
          <p:cNvSpPr txBox="1"/>
          <p:nvPr>
            <p:ph type="title"/>
          </p:nvPr>
        </p:nvSpPr>
        <p:spPr>
          <a:xfrm>
            <a:off x="614438" y="1405144"/>
            <a:ext cx="7955100" cy="237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328" name="Google Shape;328;p30"/>
          <p:cNvSpPr txBox="1"/>
          <p:nvPr>
            <p:ph idx="1" type="subTitle"/>
          </p:nvPr>
        </p:nvSpPr>
        <p:spPr>
          <a:xfrm>
            <a:off x="6052838" y="4318538"/>
            <a:ext cx="2815800" cy="538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grpSp>
        <p:nvGrpSpPr>
          <p:cNvPr id="20" name="Google Shape;20;p4"/>
          <p:cNvGrpSpPr/>
          <p:nvPr/>
        </p:nvGrpSpPr>
        <p:grpSpPr>
          <a:xfrm>
            <a:off x="396500" y="170424"/>
            <a:ext cx="8360126" cy="4398447"/>
            <a:chOff x="1054783" y="1029605"/>
            <a:chExt cx="7587010" cy="3902100"/>
          </a:xfrm>
        </p:grpSpPr>
        <p:sp>
          <p:nvSpPr>
            <p:cNvPr id="21" name="Google Shape;21;p4"/>
            <p:cNvSpPr/>
            <p:nvPr/>
          </p:nvSpPr>
          <p:spPr>
            <a:xfrm>
              <a:off x="1054793" y="1029605"/>
              <a:ext cx="7587000" cy="3902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p:nvPr/>
          </p:nvSpPr>
          <p:spPr>
            <a:xfrm>
              <a:off x="1054783" y="1029605"/>
              <a:ext cx="7587000" cy="226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 name="Google Shape;23;p4"/>
          <p:cNvSpPr txBox="1"/>
          <p:nvPr>
            <p:ph type="title"/>
          </p:nvPr>
        </p:nvSpPr>
        <p:spPr>
          <a:xfrm>
            <a:off x="719988" y="459128"/>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24" name="Google Shape;24;p4"/>
          <p:cNvSpPr txBox="1"/>
          <p:nvPr>
            <p:ph idx="1" type="body"/>
          </p:nvPr>
        </p:nvSpPr>
        <p:spPr>
          <a:xfrm>
            <a:off x="720000" y="1238200"/>
            <a:ext cx="7704000" cy="381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AutoNum type="arabicPeriod"/>
              <a:defRPr/>
            </a:lvl1pPr>
            <a:lvl2pPr indent="-304800" lvl="1" marL="914400">
              <a:spcBef>
                <a:spcPts val="0"/>
              </a:spcBef>
              <a:spcAft>
                <a:spcPts val="0"/>
              </a:spcAft>
              <a:buSzPts val="1200"/>
              <a:buAutoNum type="alphaLcPeriod"/>
              <a:defRPr/>
            </a:lvl2pPr>
            <a:lvl3pPr indent="-304800" lvl="2" marL="1371600">
              <a:spcBef>
                <a:spcPts val="0"/>
              </a:spcBef>
              <a:spcAft>
                <a:spcPts val="0"/>
              </a:spcAft>
              <a:buSzPts val="1200"/>
              <a:buAutoNum type="romanLcPeriod"/>
              <a:defRPr/>
            </a:lvl3pPr>
            <a:lvl4pPr indent="-304800" lvl="3" marL="1828800">
              <a:spcBef>
                <a:spcPts val="0"/>
              </a:spcBef>
              <a:spcAft>
                <a:spcPts val="0"/>
              </a:spcAft>
              <a:buSzPts val="1200"/>
              <a:buAutoNum type="arabicPeriod"/>
              <a:defRPr/>
            </a:lvl4pPr>
            <a:lvl5pPr indent="-304800" lvl="4" marL="2286000">
              <a:spcBef>
                <a:spcPts val="0"/>
              </a:spcBef>
              <a:spcAft>
                <a:spcPts val="0"/>
              </a:spcAft>
              <a:buSzPts val="1200"/>
              <a:buAutoNum type="alphaLcPeriod"/>
              <a:defRPr/>
            </a:lvl5pPr>
            <a:lvl6pPr indent="-304800" lvl="5" marL="2743200">
              <a:spcBef>
                <a:spcPts val="0"/>
              </a:spcBef>
              <a:spcAft>
                <a:spcPts val="0"/>
              </a:spcAft>
              <a:buSzPts val="1200"/>
              <a:buAutoNum type="romanLcPeriod"/>
              <a:defRPr/>
            </a:lvl6pPr>
            <a:lvl7pPr indent="-304800" lvl="6" marL="3200400">
              <a:spcBef>
                <a:spcPts val="0"/>
              </a:spcBef>
              <a:spcAft>
                <a:spcPts val="0"/>
              </a:spcAft>
              <a:buSzPts val="1200"/>
              <a:buAutoNum type="arabicPeriod"/>
              <a:defRPr/>
            </a:lvl7pPr>
            <a:lvl8pPr indent="-304800" lvl="7" marL="3657600">
              <a:spcBef>
                <a:spcPts val="0"/>
              </a:spcBef>
              <a:spcAft>
                <a:spcPts val="0"/>
              </a:spcAft>
              <a:buSzPts val="1200"/>
              <a:buAutoNum type="alphaLcPeriod"/>
              <a:defRPr/>
            </a:lvl8pPr>
            <a:lvl9pPr indent="-304800" lvl="8" marL="4114800">
              <a:spcBef>
                <a:spcPts val="0"/>
              </a:spcBef>
              <a:spcAft>
                <a:spcPts val="0"/>
              </a:spcAft>
              <a:buSzPts val="1200"/>
              <a:buAutoNum type="romanLcPeriod"/>
              <a:defRPr/>
            </a:lvl9pPr>
          </a:lstStyle>
          <a:p/>
        </p:txBody>
      </p:sp>
      <p:sp>
        <p:nvSpPr>
          <p:cNvPr id="25" name="Google Shape;25;p4"/>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hree columns">
  <p:cSld name="CUSTOM_8_1">
    <p:spTree>
      <p:nvGrpSpPr>
        <p:cNvPr id="329" name="Shape 329"/>
        <p:cNvGrpSpPr/>
        <p:nvPr/>
      </p:nvGrpSpPr>
      <p:grpSpPr>
        <a:xfrm>
          <a:off x="0" y="0"/>
          <a:ext cx="0" cy="0"/>
          <a:chOff x="0" y="0"/>
          <a:chExt cx="0" cy="0"/>
        </a:xfrm>
      </p:grpSpPr>
      <p:sp>
        <p:nvSpPr>
          <p:cNvPr id="330" name="Google Shape;330;p31"/>
          <p:cNvSpPr/>
          <p:nvPr/>
        </p:nvSpPr>
        <p:spPr>
          <a:xfrm>
            <a:off x="499500" y="1138969"/>
            <a:ext cx="8199600" cy="34653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nvGrpSpPr>
          <p:cNvPr id="331" name="Google Shape;331;p31"/>
          <p:cNvGrpSpPr/>
          <p:nvPr/>
        </p:nvGrpSpPr>
        <p:grpSpPr>
          <a:xfrm>
            <a:off x="614434" y="1221550"/>
            <a:ext cx="476460" cy="110700"/>
            <a:chOff x="2147366" y="4139382"/>
            <a:chExt cx="635280" cy="147600"/>
          </a:xfrm>
        </p:grpSpPr>
        <p:sp>
          <p:nvSpPr>
            <p:cNvPr id="332" name="Google Shape;332;p31"/>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33" name="Google Shape;333;p31"/>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34" name="Google Shape;334;p31"/>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sp>
        <p:nvSpPr>
          <p:cNvPr id="335" name="Google Shape;335;p31"/>
          <p:cNvSpPr txBox="1"/>
          <p:nvPr>
            <p:ph idx="1" type="subTitle"/>
          </p:nvPr>
        </p:nvSpPr>
        <p:spPr>
          <a:xfrm>
            <a:off x="913169" y="1350202"/>
            <a:ext cx="7316400" cy="455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b="1" sz="1400"/>
            </a:lvl2pPr>
            <a:lvl3pPr lvl="2" rtl="0">
              <a:spcBef>
                <a:spcPts val="0"/>
              </a:spcBef>
              <a:spcAft>
                <a:spcPts val="0"/>
              </a:spcAft>
              <a:buSzPts val="1400"/>
              <a:buNone/>
              <a:defRPr b="1" sz="1400"/>
            </a:lvl3pPr>
            <a:lvl4pPr lvl="3" rtl="0">
              <a:spcBef>
                <a:spcPts val="0"/>
              </a:spcBef>
              <a:spcAft>
                <a:spcPts val="0"/>
              </a:spcAft>
              <a:buSzPts val="1400"/>
              <a:buNone/>
              <a:defRPr b="1" sz="1400"/>
            </a:lvl4pPr>
            <a:lvl5pPr lvl="4" rtl="0">
              <a:spcBef>
                <a:spcPts val="0"/>
              </a:spcBef>
              <a:spcAft>
                <a:spcPts val="0"/>
              </a:spcAft>
              <a:buSzPts val="1400"/>
              <a:buNone/>
              <a:defRPr b="1" sz="1400"/>
            </a:lvl5pPr>
            <a:lvl6pPr lvl="5" rtl="0">
              <a:spcBef>
                <a:spcPts val="0"/>
              </a:spcBef>
              <a:spcAft>
                <a:spcPts val="0"/>
              </a:spcAft>
              <a:buSzPts val="1400"/>
              <a:buNone/>
              <a:defRPr b="1" sz="1400"/>
            </a:lvl6pPr>
            <a:lvl7pPr lvl="6" rtl="0">
              <a:spcBef>
                <a:spcPts val="0"/>
              </a:spcBef>
              <a:spcAft>
                <a:spcPts val="0"/>
              </a:spcAft>
              <a:buSzPts val="1400"/>
              <a:buNone/>
              <a:defRPr b="1" sz="1400"/>
            </a:lvl7pPr>
            <a:lvl8pPr lvl="7" rtl="0">
              <a:spcBef>
                <a:spcPts val="0"/>
              </a:spcBef>
              <a:spcAft>
                <a:spcPts val="0"/>
              </a:spcAft>
              <a:buSzPts val="1400"/>
              <a:buNone/>
              <a:defRPr b="1" sz="1400"/>
            </a:lvl8pPr>
            <a:lvl9pPr lvl="8" rtl="0">
              <a:spcBef>
                <a:spcPts val="0"/>
              </a:spcBef>
              <a:spcAft>
                <a:spcPts val="0"/>
              </a:spcAft>
              <a:buSzPts val="1400"/>
              <a:buNone/>
              <a:defRPr b="1" sz="1400"/>
            </a:lvl9pPr>
          </a:lstStyle>
          <a:p/>
        </p:txBody>
      </p:sp>
      <p:sp>
        <p:nvSpPr>
          <p:cNvPr id="336" name="Google Shape;336;p31"/>
          <p:cNvSpPr txBox="1"/>
          <p:nvPr>
            <p:ph idx="2" type="subTitle"/>
          </p:nvPr>
        </p:nvSpPr>
        <p:spPr>
          <a:xfrm>
            <a:off x="913169" y="2325270"/>
            <a:ext cx="7316400" cy="455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b="1" sz="1400"/>
            </a:lvl2pPr>
            <a:lvl3pPr lvl="2" rtl="0">
              <a:spcBef>
                <a:spcPts val="0"/>
              </a:spcBef>
              <a:spcAft>
                <a:spcPts val="0"/>
              </a:spcAft>
              <a:buSzPts val="1400"/>
              <a:buNone/>
              <a:defRPr b="1" sz="1400"/>
            </a:lvl3pPr>
            <a:lvl4pPr lvl="3" rtl="0">
              <a:spcBef>
                <a:spcPts val="0"/>
              </a:spcBef>
              <a:spcAft>
                <a:spcPts val="0"/>
              </a:spcAft>
              <a:buSzPts val="1400"/>
              <a:buNone/>
              <a:defRPr b="1" sz="1400"/>
            </a:lvl4pPr>
            <a:lvl5pPr lvl="4" rtl="0">
              <a:spcBef>
                <a:spcPts val="0"/>
              </a:spcBef>
              <a:spcAft>
                <a:spcPts val="0"/>
              </a:spcAft>
              <a:buSzPts val="1400"/>
              <a:buNone/>
              <a:defRPr b="1" sz="1400"/>
            </a:lvl5pPr>
            <a:lvl6pPr lvl="5" rtl="0">
              <a:spcBef>
                <a:spcPts val="0"/>
              </a:spcBef>
              <a:spcAft>
                <a:spcPts val="0"/>
              </a:spcAft>
              <a:buSzPts val="1400"/>
              <a:buNone/>
              <a:defRPr b="1" sz="1400"/>
            </a:lvl6pPr>
            <a:lvl7pPr lvl="6" rtl="0">
              <a:spcBef>
                <a:spcPts val="0"/>
              </a:spcBef>
              <a:spcAft>
                <a:spcPts val="0"/>
              </a:spcAft>
              <a:buSzPts val="1400"/>
              <a:buNone/>
              <a:defRPr b="1" sz="1400"/>
            </a:lvl7pPr>
            <a:lvl8pPr lvl="7" rtl="0">
              <a:spcBef>
                <a:spcPts val="0"/>
              </a:spcBef>
              <a:spcAft>
                <a:spcPts val="0"/>
              </a:spcAft>
              <a:buSzPts val="1400"/>
              <a:buNone/>
              <a:defRPr b="1" sz="1400"/>
            </a:lvl8pPr>
            <a:lvl9pPr lvl="8" rtl="0">
              <a:spcBef>
                <a:spcPts val="0"/>
              </a:spcBef>
              <a:spcAft>
                <a:spcPts val="0"/>
              </a:spcAft>
              <a:buSzPts val="1400"/>
              <a:buNone/>
              <a:defRPr b="1" sz="1400"/>
            </a:lvl9pPr>
          </a:lstStyle>
          <a:p/>
        </p:txBody>
      </p:sp>
      <p:sp>
        <p:nvSpPr>
          <p:cNvPr id="337" name="Google Shape;337;p31"/>
          <p:cNvSpPr txBox="1"/>
          <p:nvPr>
            <p:ph idx="3" type="subTitle"/>
          </p:nvPr>
        </p:nvSpPr>
        <p:spPr>
          <a:xfrm>
            <a:off x="913169" y="3300338"/>
            <a:ext cx="7316400" cy="455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b="1" sz="1400"/>
            </a:lvl2pPr>
            <a:lvl3pPr lvl="2" rtl="0">
              <a:spcBef>
                <a:spcPts val="0"/>
              </a:spcBef>
              <a:spcAft>
                <a:spcPts val="0"/>
              </a:spcAft>
              <a:buSzPts val="1400"/>
              <a:buNone/>
              <a:defRPr b="1" sz="1400"/>
            </a:lvl3pPr>
            <a:lvl4pPr lvl="3" rtl="0">
              <a:spcBef>
                <a:spcPts val="0"/>
              </a:spcBef>
              <a:spcAft>
                <a:spcPts val="0"/>
              </a:spcAft>
              <a:buSzPts val="1400"/>
              <a:buNone/>
              <a:defRPr b="1" sz="1400"/>
            </a:lvl4pPr>
            <a:lvl5pPr lvl="4" rtl="0">
              <a:spcBef>
                <a:spcPts val="0"/>
              </a:spcBef>
              <a:spcAft>
                <a:spcPts val="0"/>
              </a:spcAft>
              <a:buSzPts val="1400"/>
              <a:buNone/>
              <a:defRPr b="1" sz="1400"/>
            </a:lvl5pPr>
            <a:lvl6pPr lvl="5" rtl="0">
              <a:spcBef>
                <a:spcPts val="0"/>
              </a:spcBef>
              <a:spcAft>
                <a:spcPts val="0"/>
              </a:spcAft>
              <a:buSzPts val="1400"/>
              <a:buNone/>
              <a:defRPr b="1" sz="1400"/>
            </a:lvl6pPr>
            <a:lvl7pPr lvl="6" rtl="0">
              <a:spcBef>
                <a:spcPts val="0"/>
              </a:spcBef>
              <a:spcAft>
                <a:spcPts val="0"/>
              </a:spcAft>
              <a:buSzPts val="1400"/>
              <a:buNone/>
              <a:defRPr b="1" sz="1400"/>
            </a:lvl7pPr>
            <a:lvl8pPr lvl="7" rtl="0">
              <a:spcBef>
                <a:spcPts val="0"/>
              </a:spcBef>
              <a:spcAft>
                <a:spcPts val="0"/>
              </a:spcAft>
              <a:buSzPts val="1400"/>
              <a:buNone/>
              <a:defRPr b="1" sz="1400"/>
            </a:lvl8pPr>
            <a:lvl9pPr lvl="8" rtl="0">
              <a:spcBef>
                <a:spcPts val="0"/>
              </a:spcBef>
              <a:spcAft>
                <a:spcPts val="0"/>
              </a:spcAft>
              <a:buSzPts val="1400"/>
              <a:buNone/>
              <a:defRPr b="1" sz="1400"/>
            </a:lvl9pPr>
          </a:lstStyle>
          <a:p/>
        </p:txBody>
      </p:sp>
      <p:sp>
        <p:nvSpPr>
          <p:cNvPr id="338" name="Google Shape;338;p31"/>
          <p:cNvSpPr txBox="1"/>
          <p:nvPr>
            <p:ph type="title"/>
          </p:nvPr>
        </p:nvSpPr>
        <p:spPr>
          <a:xfrm>
            <a:off x="513113" y="269147"/>
            <a:ext cx="7316400" cy="572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339" name="Google Shape;339;p31"/>
          <p:cNvSpPr txBox="1"/>
          <p:nvPr>
            <p:ph idx="4" type="body"/>
          </p:nvPr>
        </p:nvSpPr>
        <p:spPr>
          <a:xfrm>
            <a:off x="913163" y="1678664"/>
            <a:ext cx="7316400" cy="6939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Char char="●"/>
              <a:defRPr sz="1100"/>
            </a:lvl1pPr>
            <a:lvl2pPr indent="-298450" lvl="1" marL="914400" rtl="0">
              <a:spcBef>
                <a:spcPts val="0"/>
              </a:spcBef>
              <a:spcAft>
                <a:spcPts val="0"/>
              </a:spcAft>
              <a:buSzPts val="1100"/>
              <a:buChar char="○"/>
              <a:defRPr sz="1100"/>
            </a:lvl2pPr>
            <a:lvl3pPr indent="-298450" lvl="2" marL="1371600" rtl="0">
              <a:spcBef>
                <a:spcPts val="0"/>
              </a:spcBef>
              <a:spcAft>
                <a:spcPts val="0"/>
              </a:spcAft>
              <a:buSzPts val="1100"/>
              <a:buChar char="■"/>
              <a:defRPr sz="1100"/>
            </a:lvl3pPr>
            <a:lvl4pPr indent="-298450" lvl="3" marL="1828800" rtl="0">
              <a:spcBef>
                <a:spcPts val="0"/>
              </a:spcBef>
              <a:spcAft>
                <a:spcPts val="0"/>
              </a:spcAft>
              <a:buSzPts val="1100"/>
              <a:buChar char="●"/>
              <a:defRPr sz="1100"/>
            </a:lvl4pPr>
            <a:lvl5pPr indent="-298450" lvl="4" marL="2286000" rtl="0">
              <a:spcBef>
                <a:spcPts val="0"/>
              </a:spcBef>
              <a:spcAft>
                <a:spcPts val="0"/>
              </a:spcAft>
              <a:buSzPts val="1100"/>
              <a:buChar char="○"/>
              <a:defRPr sz="1100"/>
            </a:lvl5pPr>
            <a:lvl6pPr indent="-298450" lvl="5" marL="2743200" rtl="0">
              <a:spcBef>
                <a:spcPts val="0"/>
              </a:spcBef>
              <a:spcAft>
                <a:spcPts val="0"/>
              </a:spcAft>
              <a:buSzPts val="1100"/>
              <a:buChar char="■"/>
              <a:defRPr sz="1100"/>
            </a:lvl6pPr>
            <a:lvl7pPr indent="-298450" lvl="6" marL="3200400" rtl="0">
              <a:spcBef>
                <a:spcPts val="0"/>
              </a:spcBef>
              <a:spcAft>
                <a:spcPts val="0"/>
              </a:spcAft>
              <a:buSzPts val="1100"/>
              <a:buChar char="●"/>
              <a:defRPr sz="1100"/>
            </a:lvl7pPr>
            <a:lvl8pPr indent="-298450" lvl="7" marL="3657600" rtl="0">
              <a:spcBef>
                <a:spcPts val="0"/>
              </a:spcBef>
              <a:spcAft>
                <a:spcPts val="0"/>
              </a:spcAft>
              <a:buSzPts val="1100"/>
              <a:buChar char="○"/>
              <a:defRPr sz="1100"/>
            </a:lvl8pPr>
            <a:lvl9pPr indent="-298450" lvl="8" marL="4114800" rtl="0">
              <a:spcBef>
                <a:spcPts val="0"/>
              </a:spcBef>
              <a:spcAft>
                <a:spcPts val="0"/>
              </a:spcAft>
              <a:buSzPts val="1100"/>
              <a:buChar char="■"/>
              <a:defRPr sz="1100"/>
            </a:lvl9pPr>
          </a:lstStyle>
          <a:p/>
        </p:txBody>
      </p:sp>
      <p:sp>
        <p:nvSpPr>
          <p:cNvPr id="340" name="Google Shape;340;p31"/>
          <p:cNvSpPr txBox="1"/>
          <p:nvPr>
            <p:ph idx="5" type="body"/>
          </p:nvPr>
        </p:nvSpPr>
        <p:spPr>
          <a:xfrm>
            <a:off x="913163" y="2645158"/>
            <a:ext cx="7316400" cy="6927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Char char="●"/>
              <a:defRPr sz="1100"/>
            </a:lvl1pPr>
            <a:lvl2pPr indent="-298450" lvl="1" marL="914400" rtl="0">
              <a:spcBef>
                <a:spcPts val="0"/>
              </a:spcBef>
              <a:spcAft>
                <a:spcPts val="0"/>
              </a:spcAft>
              <a:buSzPts val="1100"/>
              <a:buChar char="○"/>
              <a:defRPr sz="1100"/>
            </a:lvl2pPr>
            <a:lvl3pPr indent="-298450" lvl="2" marL="1371600" rtl="0">
              <a:spcBef>
                <a:spcPts val="0"/>
              </a:spcBef>
              <a:spcAft>
                <a:spcPts val="0"/>
              </a:spcAft>
              <a:buSzPts val="1100"/>
              <a:buChar char="■"/>
              <a:defRPr sz="1100"/>
            </a:lvl3pPr>
            <a:lvl4pPr indent="-298450" lvl="3" marL="1828800" rtl="0">
              <a:spcBef>
                <a:spcPts val="0"/>
              </a:spcBef>
              <a:spcAft>
                <a:spcPts val="0"/>
              </a:spcAft>
              <a:buSzPts val="1100"/>
              <a:buChar char="●"/>
              <a:defRPr sz="1100"/>
            </a:lvl4pPr>
            <a:lvl5pPr indent="-298450" lvl="4" marL="2286000" rtl="0">
              <a:spcBef>
                <a:spcPts val="0"/>
              </a:spcBef>
              <a:spcAft>
                <a:spcPts val="0"/>
              </a:spcAft>
              <a:buSzPts val="1100"/>
              <a:buChar char="○"/>
              <a:defRPr sz="1100"/>
            </a:lvl5pPr>
            <a:lvl6pPr indent="-298450" lvl="5" marL="2743200" rtl="0">
              <a:spcBef>
                <a:spcPts val="0"/>
              </a:spcBef>
              <a:spcAft>
                <a:spcPts val="0"/>
              </a:spcAft>
              <a:buSzPts val="1100"/>
              <a:buChar char="■"/>
              <a:defRPr sz="1100"/>
            </a:lvl6pPr>
            <a:lvl7pPr indent="-298450" lvl="6" marL="3200400" rtl="0">
              <a:spcBef>
                <a:spcPts val="0"/>
              </a:spcBef>
              <a:spcAft>
                <a:spcPts val="0"/>
              </a:spcAft>
              <a:buSzPts val="1100"/>
              <a:buChar char="●"/>
              <a:defRPr sz="1100"/>
            </a:lvl7pPr>
            <a:lvl8pPr indent="-298450" lvl="7" marL="3657600" rtl="0">
              <a:spcBef>
                <a:spcPts val="0"/>
              </a:spcBef>
              <a:spcAft>
                <a:spcPts val="0"/>
              </a:spcAft>
              <a:buSzPts val="1100"/>
              <a:buChar char="○"/>
              <a:defRPr sz="1100"/>
            </a:lvl8pPr>
            <a:lvl9pPr indent="-298450" lvl="8" marL="4114800" rtl="0">
              <a:spcBef>
                <a:spcPts val="0"/>
              </a:spcBef>
              <a:spcAft>
                <a:spcPts val="0"/>
              </a:spcAft>
              <a:buSzPts val="1100"/>
              <a:buChar char="■"/>
              <a:defRPr sz="1100"/>
            </a:lvl9pPr>
          </a:lstStyle>
          <a:p/>
        </p:txBody>
      </p:sp>
      <p:sp>
        <p:nvSpPr>
          <p:cNvPr id="341" name="Google Shape;341;p31"/>
          <p:cNvSpPr txBox="1"/>
          <p:nvPr>
            <p:ph idx="6" type="body"/>
          </p:nvPr>
        </p:nvSpPr>
        <p:spPr>
          <a:xfrm>
            <a:off x="913163" y="3610303"/>
            <a:ext cx="7317600" cy="6927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Char char="●"/>
              <a:defRPr sz="1100"/>
            </a:lvl1pPr>
            <a:lvl2pPr indent="-298450" lvl="1" marL="914400" rtl="0">
              <a:spcBef>
                <a:spcPts val="0"/>
              </a:spcBef>
              <a:spcAft>
                <a:spcPts val="0"/>
              </a:spcAft>
              <a:buSzPts val="1100"/>
              <a:buChar char="○"/>
              <a:defRPr sz="1100"/>
            </a:lvl2pPr>
            <a:lvl3pPr indent="-298450" lvl="2" marL="1371600" rtl="0">
              <a:spcBef>
                <a:spcPts val="0"/>
              </a:spcBef>
              <a:spcAft>
                <a:spcPts val="0"/>
              </a:spcAft>
              <a:buSzPts val="1100"/>
              <a:buChar char="■"/>
              <a:defRPr sz="1100"/>
            </a:lvl3pPr>
            <a:lvl4pPr indent="-298450" lvl="3" marL="1828800" rtl="0">
              <a:spcBef>
                <a:spcPts val="0"/>
              </a:spcBef>
              <a:spcAft>
                <a:spcPts val="0"/>
              </a:spcAft>
              <a:buSzPts val="1100"/>
              <a:buChar char="●"/>
              <a:defRPr sz="1100"/>
            </a:lvl4pPr>
            <a:lvl5pPr indent="-298450" lvl="4" marL="2286000" rtl="0">
              <a:spcBef>
                <a:spcPts val="0"/>
              </a:spcBef>
              <a:spcAft>
                <a:spcPts val="0"/>
              </a:spcAft>
              <a:buSzPts val="1100"/>
              <a:buChar char="○"/>
              <a:defRPr sz="1100"/>
            </a:lvl5pPr>
            <a:lvl6pPr indent="-298450" lvl="5" marL="2743200" rtl="0">
              <a:spcBef>
                <a:spcPts val="0"/>
              </a:spcBef>
              <a:spcAft>
                <a:spcPts val="0"/>
              </a:spcAft>
              <a:buSzPts val="1100"/>
              <a:buChar char="■"/>
              <a:defRPr sz="1100"/>
            </a:lvl6pPr>
            <a:lvl7pPr indent="-298450" lvl="6" marL="3200400" rtl="0">
              <a:spcBef>
                <a:spcPts val="0"/>
              </a:spcBef>
              <a:spcAft>
                <a:spcPts val="0"/>
              </a:spcAft>
              <a:buSzPts val="1100"/>
              <a:buChar char="●"/>
              <a:defRPr sz="1100"/>
            </a:lvl7pPr>
            <a:lvl8pPr indent="-298450" lvl="7" marL="3657600" rtl="0">
              <a:spcBef>
                <a:spcPts val="0"/>
              </a:spcBef>
              <a:spcAft>
                <a:spcPts val="0"/>
              </a:spcAft>
              <a:buSzPts val="1100"/>
              <a:buChar char="○"/>
              <a:defRPr sz="1100"/>
            </a:lvl8pPr>
            <a:lvl9pPr indent="-298450" lvl="8" marL="4114800" rtl="0">
              <a:spcBef>
                <a:spcPts val="0"/>
              </a:spcBef>
              <a:spcAft>
                <a:spcPts val="0"/>
              </a:spcAft>
              <a:buSzPts val="1100"/>
              <a:buChar char="■"/>
              <a:defRPr sz="11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0 Text and Image">
  <p:cSld name="CUSTOM_9">
    <p:spTree>
      <p:nvGrpSpPr>
        <p:cNvPr id="342" name="Shape 342"/>
        <p:cNvGrpSpPr/>
        <p:nvPr/>
      </p:nvGrpSpPr>
      <p:grpSpPr>
        <a:xfrm>
          <a:off x="0" y="0"/>
          <a:ext cx="0" cy="0"/>
          <a:chOff x="0" y="0"/>
          <a:chExt cx="0" cy="0"/>
        </a:xfrm>
      </p:grpSpPr>
      <p:sp>
        <p:nvSpPr>
          <p:cNvPr id="343" name="Google Shape;343;p32"/>
          <p:cNvSpPr txBox="1"/>
          <p:nvPr>
            <p:ph type="title"/>
          </p:nvPr>
        </p:nvSpPr>
        <p:spPr>
          <a:xfrm>
            <a:off x="308456" y="1295250"/>
            <a:ext cx="3343800" cy="1782900"/>
          </a:xfrm>
          <a:prstGeom prst="rect">
            <a:avLst/>
          </a:prstGeom>
        </p:spPr>
        <p:txBody>
          <a:bodyPr anchorCtr="0" anchor="ctr" bIns="91425" lIns="91425" spcFirstLastPara="1" rIns="91425" wrap="square" tIns="91425">
            <a:noAutofit/>
          </a:bodyPr>
          <a:lstStyle>
            <a:lvl1pPr lvl="0" rtl="0">
              <a:spcBef>
                <a:spcPts val="0"/>
              </a:spcBef>
              <a:spcAft>
                <a:spcPts val="0"/>
              </a:spcAft>
              <a:buSzPts val="4500"/>
              <a:buNone/>
              <a:defRPr sz="4500"/>
            </a:lvl1pPr>
            <a:lvl2pPr lvl="1" rtl="0">
              <a:spcBef>
                <a:spcPts val="0"/>
              </a:spcBef>
              <a:spcAft>
                <a:spcPts val="0"/>
              </a:spcAft>
              <a:buSzPts val="11300"/>
              <a:buNone/>
              <a:defRPr sz="11300"/>
            </a:lvl2pPr>
            <a:lvl3pPr lvl="2" rtl="0">
              <a:spcBef>
                <a:spcPts val="0"/>
              </a:spcBef>
              <a:spcAft>
                <a:spcPts val="0"/>
              </a:spcAft>
              <a:buSzPts val="11300"/>
              <a:buNone/>
              <a:defRPr sz="11300"/>
            </a:lvl3pPr>
            <a:lvl4pPr lvl="3" rtl="0">
              <a:spcBef>
                <a:spcPts val="0"/>
              </a:spcBef>
              <a:spcAft>
                <a:spcPts val="0"/>
              </a:spcAft>
              <a:buSzPts val="11300"/>
              <a:buNone/>
              <a:defRPr sz="11300"/>
            </a:lvl4pPr>
            <a:lvl5pPr lvl="4" rtl="0">
              <a:spcBef>
                <a:spcPts val="0"/>
              </a:spcBef>
              <a:spcAft>
                <a:spcPts val="0"/>
              </a:spcAft>
              <a:buSzPts val="11300"/>
              <a:buNone/>
              <a:defRPr sz="11300"/>
            </a:lvl5pPr>
            <a:lvl6pPr lvl="5" rtl="0">
              <a:spcBef>
                <a:spcPts val="0"/>
              </a:spcBef>
              <a:spcAft>
                <a:spcPts val="0"/>
              </a:spcAft>
              <a:buSzPts val="11300"/>
              <a:buNone/>
              <a:defRPr sz="11300"/>
            </a:lvl6pPr>
            <a:lvl7pPr lvl="6" rtl="0">
              <a:spcBef>
                <a:spcPts val="0"/>
              </a:spcBef>
              <a:spcAft>
                <a:spcPts val="0"/>
              </a:spcAft>
              <a:buSzPts val="11300"/>
              <a:buNone/>
              <a:defRPr sz="11300"/>
            </a:lvl7pPr>
            <a:lvl8pPr lvl="7" rtl="0">
              <a:spcBef>
                <a:spcPts val="0"/>
              </a:spcBef>
              <a:spcAft>
                <a:spcPts val="0"/>
              </a:spcAft>
              <a:buSzPts val="11300"/>
              <a:buNone/>
              <a:defRPr sz="11300"/>
            </a:lvl8pPr>
            <a:lvl9pPr lvl="8" rtl="0">
              <a:spcBef>
                <a:spcPts val="0"/>
              </a:spcBef>
              <a:spcAft>
                <a:spcPts val="0"/>
              </a:spcAft>
              <a:buSzPts val="11300"/>
              <a:buNone/>
              <a:defRPr sz="11300"/>
            </a:lvl9pPr>
          </a:lstStyle>
          <a:p/>
        </p:txBody>
      </p:sp>
      <p:sp>
        <p:nvSpPr>
          <p:cNvPr id="344" name="Google Shape;344;p32"/>
          <p:cNvSpPr txBox="1"/>
          <p:nvPr>
            <p:ph idx="1" type="subTitle"/>
          </p:nvPr>
        </p:nvSpPr>
        <p:spPr>
          <a:xfrm>
            <a:off x="308456" y="3772331"/>
            <a:ext cx="3343800" cy="538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2 Percentages">
  <p:cSld name="CUSTOM_11">
    <p:spTree>
      <p:nvGrpSpPr>
        <p:cNvPr id="345" name="Shape 345"/>
        <p:cNvGrpSpPr/>
        <p:nvPr/>
      </p:nvGrpSpPr>
      <p:grpSpPr>
        <a:xfrm>
          <a:off x="0" y="0"/>
          <a:ext cx="0" cy="0"/>
          <a:chOff x="0" y="0"/>
          <a:chExt cx="0" cy="0"/>
        </a:xfrm>
      </p:grpSpPr>
      <p:sp>
        <p:nvSpPr>
          <p:cNvPr id="346" name="Google Shape;346;p33"/>
          <p:cNvSpPr/>
          <p:nvPr/>
        </p:nvSpPr>
        <p:spPr>
          <a:xfrm>
            <a:off x="6215625" y="1746600"/>
            <a:ext cx="2571900" cy="26961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nvGrpSpPr>
          <p:cNvPr id="347" name="Google Shape;347;p33"/>
          <p:cNvGrpSpPr/>
          <p:nvPr/>
        </p:nvGrpSpPr>
        <p:grpSpPr>
          <a:xfrm>
            <a:off x="6322328" y="1844125"/>
            <a:ext cx="476460" cy="110700"/>
            <a:chOff x="2147366" y="4139382"/>
            <a:chExt cx="635280" cy="147600"/>
          </a:xfrm>
        </p:grpSpPr>
        <p:sp>
          <p:nvSpPr>
            <p:cNvPr id="348" name="Google Shape;348;p33"/>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49" name="Google Shape;349;p33"/>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50" name="Google Shape;350;p33"/>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sp>
        <p:nvSpPr>
          <p:cNvPr id="351" name="Google Shape;351;p33"/>
          <p:cNvSpPr/>
          <p:nvPr/>
        </p:nvSpPr>
        <p:spPr>
          <a:xfrm>
            <a:off x="3286013" y="1321706"/>
            <a:ext cx="2571900" cy="26961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52" name="Google Shape;352;p33"/>
          <p:cNvSpPr/>
          <p:nvPr/>
        </p:nvSpPr>
        <p:spPr>
          <a:xfrm>
            <a:off x="3286013" y="1321706"/>
            <a:ext cx="2571900" cy="2696100"/>
          </a:xfrm>
          <a:prstGeom prst="roundRect">
            <a:avLst>
              <a:gd fmla="val 3539" name="adj"/>
            </a:avLst>
          </a:prstGeom>
          <a:solidFill>
            <a:srgbClr val="000000">
              <a:alpha val="131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sz="1400">
              <a:solidFill>
                <a:srgbClr val="FFFFFF"/>
              </a:solidFill>
              <a:latin typeface="Calibri"/>
              <a:ea typeface="Calibri"/>
              <a:cs typeface="Calibri"/>
              <a:sym typeface="Calibri"/>
            </a:endParaRPr>
          </a:p>
        </p:txBody>
      </p:sp>
      <p:grpSp>
        <p:nvGrpSpPr>
          <p:cNvPr id="353" name="Google Shape;353;p33"/>
          <p:cNvGrpSpPr/>
          <p:nvPr/>
        </p:nvGrpSpPr>
        <p:grpSpPr>
          <a:xfrm>
            <a:off x="3392716" y="1419232"/>
            <a:ext cx="476460" cy="110700"/>
            <a:chOff x="2147366" y="4139382"/>
            <a:chExt cx="635280" cy="147600"/>
          </a:xfrm>
        </p:grpSpPr>
        <p:sp>
          <p:nvSpPr>
            <p:cNvPr id="354" name="Google Shape;354;p33"/>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55" name="Google Shape;355;p33"/>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56" name="Google Shape;356;p33"/>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sp>
        <p:nvSpPr>
          <p:cNvPr id="357" name="Google Shape;357;p33"/>
          <p:cNvSpPr/>
          <p:nvPr/>
        </p:nvSpPr>
        <p:spPr>
          <a:xfrm>
            <a:off x="356400" y="1725638"/>
            <a:ext cx="2571900" cy="26961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nvGrpSpPr>
          <p:cNvPr id="358" name="Google Shape;358;p33"/>
          <p:cNvGrpSpPr/>
          <p:nvPr/>
        </p:nvGrpSpPr>
        <p:grpSpPr>
          <a:xfrm>
            <a:off x="463103" y="1823163"/>
            <a:ext cx="476460" cy="110700"/>
            <a:chOff x="2147366" y="4139382"/>
            <a:chExt cx="635280" cy="147600"/>
          </a:xfrm>
        </p:grpSpPr>
        <p:sp>
          <p:nvSpPr>
            <p:cNvPr id="359" name="Google Shape;359;p33"/>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60" name="Google Shape;360;p33"/>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61" name="Google Shape;361;p33"/>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sp>
        <p:nvSpPr>
          <p:cNvPr id="362" name="Google Shape;362;p33"/>
          <p:cNvSpPr txBox="1"/>
          <p:nvPr>
            <p:ph hasCustomPrompt="1" type="title"/>
          </p:nvPr>
        </p:nvSpPr>
        <p:spPr>
          <a:xfrm>
            <a:off x="536269" y="2191763"/>
            <a:ext cx="2211300" cy="891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300"/>
              <a:buNone/>
              <a:defRPr b="0" sz="5300">
                <a:latin typeface="Roboto Mono SemiBold"/>
                <a:ea typeface="Roboto Mono SemiBold"/>
                <a:cs typeface="Roboto Mono SemiBold"/>
                <a:sym typeface="Roboto Mono SemiBold"/>
              </a:defRPr>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a:r>
              <a:t>xx%</a:t>
            </a:r>
          </a:p>
        </p:txBody>
      </p:sp>
      <p:sp>
        <p:nvSpPr>
          <p:cNvPr id="363" name="Google Shape;363;p33"/>
          <p:cNvSpPr txBox="1"/>
          <p:nvPr>
            <p:ph idx="2" type="title"/>
          </p:nvPr>
        </p:nvSpPr>
        <p:spPr>
          <a:xfrm>
            <a:off x="536269" y="273581"/>
            <a:ext cx="8036100" cy="5727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3000"/>
              <a:buFont typeface="Aldrich"/>
              <a:buNone/>
              <a:defRPr/>
            </a:lvl1pPr>
            <a:lvl2pPr lvl="1" rtl="0"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2pPr>
            <a:lvl3pPr lvl="2" rtl="0"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3pPr>
            <a:lvl4pPr lvl="3" rtl="0"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4pPr>
            <a:lvl5pPr lvl="4" rtl="0"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5pPr>
            <a:lvl6pPr lvl="5" rtl="0"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6pPr>
            <a:lvl7pPr lvl="6" rtl="0"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7pPr>
            <a:lvl8pPr lvl="7" rtl="0"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8pPr>
            <a:lvl9pPr lvl="8" rtl="0"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9pPr>
          </a:lstStyle>
          <a:p/>
        </p:txBody>
      </p:sp>
      <p:sp>
        <p:nvSpPr>
          <p:cNvPr id="364" name="Google Shape;364;p33"/>
          <p:cNvSpPr txBox="1"/>
          <p:nvPr>
            <p:ph hasCustomPrompt="1" idx="3" type="title"/>
          </p:nvPr>
        </p:nvSpPr>
        <p:spPr>
          <a:xfrm>
            <a:off x="3448680" y="1848863"/>
            <a:ext cx="2211300" cy="891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300"/>
              <a:buNone/>
              <a:defRPr b="0" sz="5300">
                <a:latin typeface="Roboto Mono SemiBold"/>
                <a:ea typeface="Roboto Mono SemiBold"/>
                <a:cs typeface="Roboto Mono SemiBold"/>
                <a:sym typeface="Roboto Mono SemiBold"/>
              </a:defRPr>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a:r>
              <a:t>xx%</a:t>
            </a:r>
          </a:p>
        </p:txBody>
      </p:sp>
      <p:sp>
        <p:nvSpPr>
          <p:cNvPr id="365" name="Google Shape;365;p33"/>
          <p:cNvSpPr txBox="1"/>
          <p:nvPr>
            <p:ph hasCustomPrompt="1" idx="4" type="title"/>
          </p:nvPr>
        </p:nvSpPr>
        <p:spPr>
          <a:xfrm>
            <a:off x="6361090" y="2191763"/>
            <a:ext cx="2211300" cy="891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300"/>
              <a:buNone/>
              <a:defRPr b="0" sz="5300">
                <a:latin typeface="Roboto Mono SemiBold"/>
                <a:ea typeface="Roboto Mono SemiBold"/>
                <a:cs typeface="Roboto Mono SemiBold"/>
                <a:sym typeface="Roboto Mono SemiBold"/>
              </a:defRPr>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a:r>
              <a:t>xx%</a:t>
            </a:r>
          </a:p>
        </p:txBody>
      </p:sp>
      <p:sp>
        <p:nvSpPr>
          <p:cNvPr id="366" name="Google Shape;366;p33"/>
          <p:cNvSpPr txBox="1"/>
          <p:nvPr>
            <p:ph idx="1" type="body"/>
          </p:nvPr>
        </p:nvSpPr>
        <p:spPr>
          <a:xfrm>
            <a:off x="6361085" y="3122944"/>
            <a:ext cx="2211300" cy="693900"/>
          </a:xfrm>
          <a:prstGeom prst="rect">
            <a:avLst/>
          </a:prstGeom>
        </p:spPr>
        <p:txBody>
          <a:bodyPr anchorCtr="0" anchor="t" bIns="91425" lIns="91425" spcFirstLastPara="1" rIns="91425" wrap="square" tIns="91425">
            <a:noAutofit/>
          </a:bodyPr>
          <a:lstStyle>
            <a:lvl1pPr indent="-336550" lvl="0" marL="457200" rtl="0" algn="ctr">
              <a:lnSpc>
                <a:spcPct val="100000"/>
              </a:lnSpc>
              <a:spcBef>
                <a:spcPts val="0"/>
              </a:spcBef>
              <a:spcAft>
                <a:spcPts val="0"/>
              </a:spcAft>
              <a:buSzPts val="1700"/>
              <a:buChar char="●"/>
              <a:defRPr sz="1700"/>
            </a:lvl1pPr>
            <a:lvl2pPr indent="-336550" lvl="1" marL="914400" rtl="0" algn="ctr">
              <a:lnSpc>
                <a:spcPct val="100000"/>
              </a:lnSpc>
              <a:spcBef>
                <a:spcPts val="0"/>
              </a:spcBef>
              <a:spcAft>
                <a:spcPts val="0"/>
              </a:spcAft>
              <a:buSzPts val="1700"/>
              <a:buChar char="○"/>
              <a:defRPr sz="1700"/>
            </a:lvl2pPr>
            <a:lvl3pPr indent="-336550" lvl="2" marL="1371600" rtl="0" algn="ctr">
              <a:lnSpc>
                <a:spcPct val="100000"/>
              </a:lnSpc>
              <a:spcBef>
                <a:spcPts val="0"/>
              </a:spcBef>
              <a:spcAft>
                <a:spcPts val="0"/>
              </a:spcAft>
              <a:buSzPts val="1700"/>
              <a:buChar char="■"/>
              <a:defRPr sz="1700"/>
            </a:lvl3pPr>
            <a:lvl4pPr indent="-336550" lvl="3" marL="1828800" rtl="0" algn="ctr">
              <a:lnSpc>
                <a:spcPct val="100000"/>
              </a:lnSpc>
              <a:spcBef>
                <a:spcPts val="0"/>
              </a:spcBef>
              <a:spcAft>
                <a:spcPts val="0"/>
              </a:spcAft>
              <a:buSzPts val="1700"/>
              <a:buChar char="●"/>
              <a:defRPr sz="1700"/>
            </a:lvl4pPr>
            <a:lvl5pPr indent="-336550" lvl="4" marL="2286000" rtl="0" algn="ctr">
              <a:lnSpc>
                <a:spcPct val="100000"/>
              </a:lnSpc>
              <a:spcBef>
                <a:spcPts val="0"/>
              </a:spcBef>
              <a:spcAft>
                <a:spcPts val="0"/>
              </a:spcAft>
              <a:buSzPts val="1700"/>
              <a:buChar char="○"/>
              <a:defRPr sz="1700"/>
            </a:lvl5pPr>
            <a:lvl6pPr indent="-336550" lvl="5" marL="2743200" rtl="0" algn="ctr">
              <a:lnSpc>
                <a:spcPct val="100000"/>
              </a:lnSpc>
              <a:spcBef>
                <a:spcPts val="0"/>
              </a:spcBef>
              <a:spcAft>
                <a:spcPts val="0"/>
              </a:spcAft>
              <a:buSzPts val="1700"/>
              <a:buChar char="■"/>
              <a:defRPr sz="1700"/>
            </a:lvl6pPr>
            <a:lvl7pPr indent="-336550" lvl="6" marL="3200400" rtl="0" algn="ctr">
              <a:lnSpc>
                <a:spcPct val="100000"/>
              </a:lnSpc>
              <a:spcBef>
                <a:spcPts val="0"/>
              </a:spcBef>
              <a:spcAft>
                <a:spcPts val="0"/>
              </a:spcAft>
              <a:buSzPts val="1700"/>
              <a:buChar char="●"/>
              <a:defRPr sz="1700"/>
            </a:lvl7pPr>
            <a:lvl8pPr indent="-336550" lvl="7" marL="3657600" rtl="0" algn="ctr">
              <a:lnSpc>
                <a:spcPct val="100000"/>
              </a:lnSpc>
              <a:spcBef>
                <a:spcPts val="0"/>
              </a:spcBef>
              <a:spcAft>
                <a:spcPts val="0"/>
              </a:spcAft>
              <a:buSzPts val="1700"/>
              <a:buChar char="○"/>
              <a:defRPr sz="1700"/>
            </a:lvl8pPr>
            <a:lvl9pPr indent="-336550" lvl="8" marL="4114800" rtl="0" algn="ctr">
              <a:lnSpc>
                <a:spcPct val="100000"/>
              </a:lnSpc>
              <a:spcBef>
                <a:spcPts val="0"/>
              </a:spcBef>
              <a:spcAft>
                <a:spcPts val="0"/>
              </a:spcAft>
              <a:buSzPts val="1700"/>
              <a:buChar char="■"/>
              <a:defRPr sz="1700"/>
            </a:lvl9pPr>
          </a:lstStyle>
          <a:p/>
        </p:txBody>
      </p:sp>
      <p:sp>
        <p:nvSpPr>
          <p:cNvPr id="367" name="Google Shape;367;p33"/>
          <p:cNvSpPr txBox="1"/>
          <p:nvPr>
            <p:ph idx="5" type="body"/>
          </p:nvPr>
        </p:nvSpPr>
        <p:spPr>
          <a:xfrm>
            <a:off x="3448677" y="2771681"/>
            <a:ext cx="2211300" cy="693900"/>
          </a:xfrm>
          <a:prstGeom prst="rect">
            <a:avLst/>
          </a:prstGeom>
        </p:spPr>
        <p:txBody>
          <a:bodyPr anchorCtr="0" anchor="t" bIns="91425" lIns="91425" spcFirstLastPara="1" rIns="91425" wrap="square" tIns="91425">
            <a:noAutofit/>
          </a:bodyPr>
          <a:lstStyle>
            <a:lvl1pPr indent="-336550" lvl="0" marL="457200" rtl="0" algn="ctr">
              <a:lnSpc>
                <a:spcPct val="100000"/>
              </a:lnSpc>
              <a:spcBef>
                <a:spcPts val="0"/>
              </a:spcBef>
              <a:spcAft>
                <a:spcPts val="0"/>
              </a:spcAft>
              <a:buSzPts val="1700"/>
              <a:buChar char="●"/>
              <a:defRPr sz="1700"/>
            </a:lvl1pPr>
            <a:lvl2pPr indent="-336550" lvl="1" marL="914400" rtl="0" algn="ctr">
              <a:lnSpc>
                <a:spcPct val="100000"/>
              </a:lnSpc>
              <a:spcBef>
                <a:spcPts val="0"/>
              </a:spcBef>
              <a:spcAft>
                <a:spcPts val="0"/>
              </a:spcAft>
              <a:buSzPts val="1700"/>
              <a:buChar char="○"/>
              <a:defRPr sz="1700"/>
            </a:lvl2pPr>
            <a:lvl3pPr indent="-336550" lvl="2" marL="1371600" rtl="0" algn="ctr">
              <a:lnSpc>
                <a:spcPct val="100000"/>
              </a:lnSpc>
              <a:spcBef>
                <a:spcPts val="0"/>
              </a:spcBef>
              <a:spcAft>
                <a:spcPts val="0"/>
              </a:spcAft>
              <a:buSzPts val="1700"/>
              <a:buChar char="■"/>
              <a:defRPr sz="1700"/>
            </a:lvl3pPr>
            <a:lvl4pPr indent="-336550" lvl="3" marL="1828800" rtl="0" algn="ctr">
              <a:lnSpc>
                <a:spcPct val="100000"/>
              </a:lnSpc>
              <a:spcBef>
                <a:spcPts val="0"/>
              </a:spcBef>
              <a:spcAft>
                <a:spcPts val="0"/>
              </a:spcAft>
              <a:buSzPts val="1700"/>
              <a:buChar char="●"/>
              <a:defRPr sz="1700"/>
            </a:lvl4pPr>
            <a:lvl5pPr indent="-336550" lvl="4" marL="2286000" rtl="0" algn="ctr">
              <a:lnSpc>
                <a:spcPct val="100000"/>
              </a:lnSpc>
              <a:spcBef>
                <a:spcPts val="0"/>
              </a:spcBef>
              <a:spcAft>
                <a:spcPts val="0"/>
              </a:spcAft>
              <a:buSzPts val="1700"/>
              <a:buChar char="○"/>
              <a:defRPr sz="1700"/>
            </a:lvl5pPr>
            <a:lvl6pPr indent="-336550" lvl="5" marL="2743200" rtl="0" algn="ctr">
              <a:lnSpc>
                <a:spcPct val="100000"/>
              </a:lnSpc>
              <a:spcBef>
                <a:spcPts val="0"/>
              </a:spcBef>
              <a:spcAft>
                <a:spcPts val="0"/>
              </a:spcAft>
              <a:buSzPts val="1700"/>
              <a:buChar char="■"/>
              <a:defRPr sz="1700"/>
            </a:lvl6pPr>
            <a:lvl7pPr indent="-336550" lvl="6" marL="3200400" rtl="0" algn="ctr">
              <a:lnSpc>
                <a:spcPct val="100000"/>
              </a:lnSpc>
              <a:spcBef>
                <a:spcPts val="0"/>
              </a:spcBef>
              <a:spcAft>
                <a:spcPts val="0"/>
              </a:spcAft>
              <a:buSzPts val="1700"/>
              <a:buChar char="●"/>
              <a:defRPr sz="1700"/>
            </a:lvl7pPr>
            <a:lvl8pPr indent="-336550" lvl="7" marL="3657600" rtl="0" algn="ctr">
              <a:lnSpc>
                <a:spcPct val="100000"/>
              </a:lnSpc>
              <a:spcBef>
                <a:spcPts val="0"/>
              </a:spcBef>
              <a:spcAft>
                <a:spcPts val="0"/>
              </a:spcAft>
              <a:buSzPts val="1700"/>
              <a:buChar char="○"/>
              <a:defRPr sz="1700"/>
            </a:lvl8pPr>
            <a:lvl9pPr indent="-336550" lvl="8" marL="4114800" rtl="0" algn="ctr">
              <a:lnSpc>
                <a:spcPct val="100000"/>
              </a:lnSpc>
              <a:spcBef>
                <a:spcPts val="0"/>
              </a:spcBef>
              <a:spcAft>
                <a:spcPts val="0"/>
              </a:spcAft>
              <a:buSzPts val="1700"/>
              <a:buChar char="■"/>
              <a:defRPr sz="1700"/>
            </a:lvl9pPr>
          </a:lstStyle>
          <a:p/>
        </p:txBody>
      </p:sp>
      <p:sp>
        <p:nvSpPr>
          <p:cNvPr id="368" name="Google Shape;368;p33"/>
          <p:cNvSpPr txBox="1"/>
          <p:nvPr>
            <p:ph idx="6" type="body"/>
          </p:nvPr>
        </p:nvSpPr>
        <p:spPr>
          <a:xfrm>
            <a:off x="536269" y="3114581"/>
            <a:ext cx="2211300" cy="693900"/>
          </a:xfrm>
          <a:prstGeom prst="rect">
            <a:avLst/>
          </a:prstGeom>
        </p:spPr>
        <p:txBody>
          <a:bodyPr anchorCtr="0" anchor="t" bIns="91425" lIns="91425" spcFirstLastPara="1" rIns="91425" wrap="square" tIns="91425">
            <a:noAutofit/>
          </a:bodyPr>
          <a:lstStyle>
            <a:lvl1pPr indent="-336550" lvl="0" marL="457200" rtl="0" algn="ctr">
              <a:lnSpc>
                <a:spcPct val="100000"/>
              </a:lnSpc>
              <a:spcBef>
                <a:spcPts val="0"/>
              </a:spcBef>
              <a:spcAft>
                <a:spcPts val="0"/>
              </a:spcAft>
              <a:buSzPts val="1700"/>
              <a:buChar char="●"/>
              <a:defRPr sz="1700"/>
            </a:lvl1pPr>
            <a:lvl2pPr indent="-336550" lvl="1" marL="914400" rtl="0" algn="ctr">
              <a:lnSpc>
                <a:spcPct val="100000"/>
              </a:lnSpc>
              <a:spcBef>
                <a:spcPts val="0"/>
              </a:spcBef>
              <a:spcAft>
                <a:spcPts val="0"/>
              </a:spcAft>
              <a:buSzPts val="1700"/>
              <a:buChar char="○"/>
              <a:defRPr sz="1700"/>
            </a:lvl2pPr>
            <a:lvl3pPr indent="-336550" lvl="2" marL="1371600" rtl="0" algn="ctr">
              <a:lnSpc>
                <a:spcPct val="100000"/>
              </a:lnSpc>
              <a:spcBef>
                <a:spcPts val="0"/>
              </a:spcBef>
              <a:spcAft>
                <a:spcPts val="0"/>
              </a:spcAft>
              <a:buSzPts val="1700"/>
              <a:buChar char="■"/>
              <a:defRPr sz="1700"/>
            </a:lvl3pPr>
            <a:lvl4pPr indent="-336550" lvl="3" marL="1828800" rtl="0" algn="ctr">
              <a:lnSpc>
                <a:spcPct val="100000"/>
              </a:lnSpc>
              <a:spcBef>
                <a:spcPts val="0"/>
              </a:spcBef>
              <a:spcAft>
                <a:spcPts val="0"/>
              </a:spcAft>
              <a:buSzPts val="1700"/>
              <a:buChar char="●"/>
              <a:defRPr sz="1700"/>
            </a:lvl4pPr>
            <a:lvl5pPr indent="-336550" lvl="4" marL="2286000" rtl="0" algn="ctr">
              <a:lnSpc>
                <a:spcPct val="100000"/>
              </a:lnSpc>
              <a:spcBef>
                <a:spcPts val="0"/>
              </a:spcBef>
              <a:spcAft>
                <a:spcPts val="0"/>
              </a:spcAft>
              <a:buSzPts val="1700"/>
              <a:buChar char="○"/>
              <a:defRPr sz="1700"/>
            </a:lvl5pPr>
            <a:lvl6pPr indent="-336550" lvl="5" marL="2743200" rtl="0" algn="ctr">
              <a:lnSpc>
                <a:spcPct val="100000"/>
              </a:lnSpc>
              <a:spcBef>
                <a:spcPts val="0"/>
              </a:spcBef>
              <a:spcAft>
                <a:spcPts val="0"/>
              </a:spcAft>
              <a:buSzPts val="1700"/>
              <a:buChar char="■"/>
              <a:defRPr sz="1700"/>
            </a:lvl6pPr>
            <a:lvl7pPr indent="-336550" lvl="6" marL="3200400" rtl="0" algn="ctr">
              <a:lnSpc>
                <a:spcPct val="100000"/>
              </a:lnSpc>
              <a:spcBef>
                <a:spcPts val="0"/>
              </a:spcBef>
              <a:spcAft>
                <a:spcPts val="0"/>
              </a:spcAft>
              <a:buSzPts val="1700"/>
              <a:buChar char="●"/>
              <a:defRPr sz="1700"/>
            </a:lvl7pPr>
            <a:lvl8pPr indent="-336550" lvl="7" marL="3657600" rtl="0" algn="ctr">
              <a:lnSpc>
                <a:spcPct val="100000"/>
              </a:lnSpc>
              <a:spcBef>
                <a:spcPts val="0"/>
              </a:spcBef>
              <a:spcAft>
                <a:spcPts val="0"/>
              </a:spcAft>
              <a:buSzPts val="1700"/>
              <a:buChar char="○"/>
              <a:defRPr sz="1700"/>
            </a:lvl8pPr>
            <a:lvl9pPr indent="-336550" lvl="8" marL="4114800" rtl="0" algn="ctr">
              <a:lnSpc>
                <a:spcPct val="100000"/>
              </a:lnSpc>
              <a:spcBef>
                <a:spcPts val="0"/>
              </a:spcBef>
              <a:spcAft>
                <a:spcPts val="0"/>
              </a:spcAft>
              <a:buSzPts val="1700"/>
              <a:buChar char="■"/>
              <a:defRPr sz="17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3 Six columns">
  <p:cSld name="CUSTOM_12_1">
    <p:spTree>
      <p:nvGrpSpPr>
        <p:cNvPr id="369" name="Shape 369"/>
        <p:cNvGrpSpPr/>
        <p:nvPr/>
      </p:nvGrpSpPr>
      <p:grpSpPr>
        <a:xfrm>
          <a:off x="0" y="0"/>
          <a:ext cx="0" cy="0"/>
          <a:chOff x="0" y="0"/>
          <a:chExt cx="0" cy="0"/>
        </a:xfrm>
      </p:grpSpPr>
      <p:sp>
        <p:nvSpPr>
          <p:cNvPr id="370" name="Google Shape;370;p34"/>
          <p:cNvSpPr/>
          <p:nvPr/>
        </p:nvSpPr>
        <p:spPr>
          <a:xfrm>
            <a:off x="478256" y="1239113"/>
            <a:ext cx="8246100" cy="35088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nvGrpSpPr>
          <p:cNvPr id="371" name="Google Shape;371;p34"/>
          <p:cNvGrpSpPr/>
          <p:nvPr/>
        </p:nvGrpSpPr>
        <p:grpSpPr>
          <a:xfrm>
            <a:off x="593191" y="1321694"/>
            <a:ext cx="476460" cy="110700"/>
            <a:chOff x="2147366" y="4139382"/>
            <a:chExt cx="635280" cy="147600"/>
          </a:xfrm>
        </p:grpSpPr>
        <p:sp>
          <p:nvSpPr>
            <p:cNvPr id="372" name="Google Shape;372;p34"/>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73" name="Google Shape;373;p34"/>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74" name="Google Shape;374;p34"/>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sp>
        <p:nvSpPr>
          <p:cNvPr id="375" name="Google Shape;375;p34"/>
          <p:cNvSpPr txBox="1"/>
          <p:nvPr>
            <p:ph idx="1" type="subTitle"/>
          </p:nvPr>
        </p:nvSpPr>
        <p:spPr>
          <a:xfrm>
            <a:off x="801113" y="1794150"/>
            <a:ext cx="2263500" cy="4551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b="1" sz="1500">
                <a:solidFill>
                  <a:schemeClr val="accent3"/>
                </a:solidFill>
              </a:defRPr>
            </a:lvl1pPr>
            <a:lvl2pPr lvl="1" rtl="0">
              <a:spcBef>
                <a:spcPts val="0"/>
              </a:spcBef>
              <a:spcAft>
                <a:spcPts val="0"/>
              </a:spcAft>
              <a:buSzPts val="1500"/>
              <a:buNone/>
              <a:defRPr b="1" sz="1500"/>
            </a:lvl2pPr>
            <a:lvl3pPr lvl="2" rtl="0">
              <a:spcBef>
                <a:spcPts val="0"/>
              </a:spcBef>
              <a:spcAft>
                <a:spcPts val="0"/>
              </a:spcAft>
              <a:buSzPts val="1500"/>
              <a:buNone/>
              <a:defRPr b="1" sz="1500"/>
            </a:lvl3pPr>
            <a:lvl4pPr lvl="3" rtl="0">
              <a:spcBef>
                <a:spcPts val="0"/>
              </a:spcBef>
              <a:spcAft>
                <a:spcPts val="0"/>
              </a:spcAft>
              <a:buSzPts val="1500"/>
              <a:buNone/>
              <a:defRPr b="1" sz="1500"/>
            </a:lvl4pPr>
            <a:lvl5pPr lvl="4" rtl="0">
              <a:spcBef>
                <a:spcPts val="0"/>
              </a:spcBef>
              <a:spcAft>
                <a:spcPts val="0"/>
              </a:spcAft>
              <a:buSzPts val="1500"/>
              <a:buNone/>
              <a:defRPr b="1" sz="1500"/>
            </a:lvl5pPr>
            <a:lvl6pPr lvl="5" rtl="0">
              <a:spcBef>
                <a:spcPts val="0"/>
              </a:spcBef>
              <a:spcAft>
                <a:spcPts val="0"/>
              </a:spcAft>
              <a:buSzPts val="1500"/>
              <a:buNone/>
              <a:defRPr b="1" sz="1500"/>
            </a:lvl6pPr>
            <a:lvl7pPr lvl="6" rtl="0">
              <a:spcBef>
                <a:spcPts val="0"/>
              </a:spcBef>
              <a:spcAft>
                <a:spcPts val="0"/>
              </a:spcAft>
              <a:buSzPts val="1500"/>
              <a:buNone/>
              <a:defRPr b="1" sz="1500"/>
            </a:lvl7pPr>
            <a:lvl8pPr lvl="7" rtl="0">
              <a:spcBef>
                <a:spcPts val="0"/>
              </a:spcBef>
              <a:spcAft>
                <a:spcPts val="0"/>
              </a:spcAft>
              <a:buSzPts val="1500"/>
              <a:buNone/>
              <a:defRPr b="1" sz="1500"/>
            </a:lvl8pPr>
            <a:lvl9pPr lvl="8" rtl="0">
              <a:spcBef>
                <a:spcPts val="0"/>
              </a:spcBef>
              <a:spcAft>
                <a:spcPts val="0"/>
              </a:spcAft>
              <a:buSzPts val="1500"/>
              <a:buNone/>
              <a:defRPr b="1" sz="1500"/>
            </a:lvl9pPr>
          </a:lstStyle>
          <a:p/>
        </p:txBody>
      </p:sp>
      <p:sp>
        <p:nvSpPr>
          <p:cNvPr id="376" name="Google Shape;376;p34"/>
          <p:cNvSpPr txBox="1"/>
          <p:nvPr>
            <p:ph idx="2" type="subTitle"/>
          </p:nvPr>
        </p:nvSpPr>
        <p:spPr>
          <a:xfrm>
            <a:off x="801113" y="3186693"/>
            <a:ext cx="2263500" cy="4551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b="1" sz="1500">
                <a:solidFill>
                  <a:schemeClr val="accent2"/>
                </a:solidFill>
              </a:defRPr>
            </a:lvl1pPr>
            <a:lvl2pPr lvl="1" rtl="0">
              <a:spcBef>
                <a:spcPts val="0"/>
              </a:spcBef>
              <a:spcAft>
                <a:spcPts val="0"/>
              </a:spcAft>
              <a:buSzPts val="1500"/>
              <a:buNone/>
              <a:defRPr b="1" sz="1500"/>
            </a:lvl2pPr>
            <a:lvl3pPr lvl="2" rtl="0">
              <a:spcBef>
                <a:spcPts val="0"/>
              </a:spcBef>
              <a:spcAft>
                <a:spcPts val="0"/>
              </a:spcAft>
              <a:buSzPts val="1500"/>
              <a:buNone/>
              <a:defRPr b="1" sz="1500"/>
            </a:lvl3pPr>
            <a:lvl4pPr lvl="3" rtl="0">
              <a:spcBef>
                <a:spcPts val="0"/>
              </a:spcBef>
              <a:spcAft>
                <a:spcPts val="0"/>
              </a:spcAft>
              <a:buSzPts val="1500"/>
              <a:buNone/>
              <a:defRPr b="1" sz="1500"/>
            </a:lvl4pPr>
            <a:lvl5pPr lvl="4" rtl="0">
              <a:spcBef>
                <a:spcPts val="0"/>
              </a:spcBef>
              <a:spcAft>
                <a:spcPts val="0"/>
              </a:spcAft>
              <a:buSzPts val="1500"/>
              <a:buNone/>
              <a:defRPr b="1" sz="1500"/>
            </a:lvl5pPr>
            <a:lvl6pPr lvl="5" rtl="0">
              <a:spcBef>
                <a:spcPts val="0"/>
              </a:spcBef>
              <a:spcAft>
                <a:spcPts val="0"/>
              </a:spcAft>
              <a:buSzPts val="1500"/>
              <a:buNone/>
              <a:defRPr b="1" sz="1500"/>
            </a:lvl6pPr>
            <a:lvl7pPr lvl="6" rtl="0">
              <a:spcBef>
                <a:spcPts val="0"/>
              </a:spcBef>
              <a:spcAft>
                <a:spcPts val="0"/>
              </a:spcAft>
              <a:buSzPts val="1500"/>
              <a:buNone/>
              <a:defRPr b="1" sz="1500"/>
            </a:lvl7pPr>
            <a:lvl8pPr lvl="7" rtl="0">
              <a:spcBef>
                <a:spcPts val="0"/>
              </a:spcBef>
              <a:spcAft>
                <a:spcPts val="0"/>
              </a:spcAft>
              <a:buSzPts val="1500"/>
              <a:buNone/>
              <a:defRPr b="1" sz="1500"/>
            </a:lvl8pPr>
            <a:lvl9pPr lvl="8" rtl="0">
              <a:spcBef>
                <a:spcPts val="0"/>
              </a:spcBef>
              <a:spcAft>
                <a:spcPts val="0"/>
              </a:spcAft>
              <a:buSzPts val="1500"/>
              <a:buNone/>
              <a:defRPr b="1" sz="1500"/>
            </a:lvl9pPr>
          </a:lstStyle>
          <a:p/>
        </p:txBody>
      </p:sp>
      <p:sp>
        <p:nvSpPr>
          <p:cNvPr id="377" name="Google Shape;377;p34"/>
          <p:cNvSpPr txBox="1"/>
          <p:nvPr>
            <p:ph idx="3" type="subTitle"/>
          </p:nvPr>
        </p:nvSpPr>
        <p:spPr>
          <a:xfrm>
            <a:off x="6136020" y="1801185"/>
            <a:ext cx="2263500" cy="4551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b="1" sz="1500">
                <a:solidFill>
                  <a:schemeClr val="accent1"/>
                </a:solidFill>
              </a:defRPr>
            </a:lvl1pPr>
            <a:lvl2pPr lvl="1" rtl="0">
              <a:spcBef>
                <a:spcPts val="0"/>
              </a:spcBef>
              <a:spcAft>
                <a:spcPts val="0"/>
              </a:spcAft>
              <a:buSzPts val="1500"/>
              <a:buNone/>
              <a:defRPr b="1" sz="1500"/>
            </a:lvl2pPr>
            <a:lvl3pPr lvl="2" rtl="0">
              <a:spcBef>
                <a:spcPts val="0"/>
              </a:spcBef>
              <a:spcAft>
                <a:spcPts val="0"/>
              </a:spcAft>
              <a:buSzPts val="1500"/>
              <a:buNone/>
              <a:defRPr b="1" sz="1500"/>
            </a:lvl3pPr>
            <a:lvl4pPr lvl="3" rtl="0">
              <a:spcBef>
                <a:spcPts val="0"/>
              </a:spcBef>
              <a:spcAft>
                <a:spcPts val="0"/>
              </a:spcAft>
              <a:buSzPts val="1500"/>
              <a:buNone/>
              <a:defRPr b="1" sz="1500"/>
            </a:lvl4pPr>
            <a:lvl5pPr lvl="4" rtl="0">
              <a:spcBef>
                <a:spcPts val="0"/>
              </a:spcBef>
              <a:spcAft>
                <a:spcPts val="0"/>
              </a:spcAft>
              <a:buSzPts val="1500"/>
              <a:buNone/>
              <a:defRPr b="1" sz="1500"/>
            </a:lvl5pPr>
            <a:lvl6pPr lvl="5" rtl="0">
              <a:spcBef>
                <a:spcPts val="0"/>
              </a:spcBef>
              <a:spcAft>
                <a:spcPts val="0"/>
              </a:spcAft>
              <a:buSzPts val="1500"/>
              <a:buNone/>
              <a:defRPr b="1" sz="1500"/>
            </a:lvl6pPr>
            <a:lvl7pPr lvl="6" rtl="0">
              <a:spcBef>
                <a:spcPts val="0"/>
              </a:spcBef>
              <a:spcAft>
                <a:spcPts val="0"/>
              </a:spcAft>
              <a:buSzPts val="1500"/>
              <a:buNone/>
              <a:defRPr b="1" sz="1500"/>
            </a:lvl7pPr>
            <a:lvl8pPr lvl="7" rtl="0">
              <a:spcBef>
                <a:spcPts val="0"/>
              </a:spcBef>
              <a:spcAft>
                <a:spcPts val="0"/>
              </a:spcAft>
              <a:buSzPts val="1500"/>
              <a:buNone/>
              <a:defRPr b="1" sz="1500"/>
            </a:lvl8pPr>
            <a:lvl9pPr lvl="8" rtl="0">
              <a:spcBef>
                <a:spcPts val="0"/>
              </a:spcBef>
              <a:spcAft>
                <a:spcPts val="0"/>
              </a:spcAft>
              <a:buSzPts val="1500"/>
              <a:buNone/>
              <a:defRPr b="1" sz="1500"/>
            </a:lvl9pPr>
          </a:lstStyle>
          <a:p/>
        </p:txBody>
      </p:sp>
      <p:sp>
        <p:nvSpPr>
          <p:cNvPr id="378" name="Google Shape;378;p34"/>
          <p:cNvSpPr txBox="1"/>
          <p:nvPr>
            <p:ph idx="4" type="subTitle"/>
          </p:nvPr>
        </p:nvSpPr>
        <p:spPr>
          <a:xfrm>
            <a:off x="3482976" y="1807162"/>
            <a:ext cx="2263500" cy="4551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b="1" sz="1500">
                <a:solidFill>
                  <a:schemeClr val="accent2"/>
                </a:solidFill>
              </a:defRPr>
            </a:lvl1pPr>
            <a:lvl2pPr lvl="1" rtl="0">
              <a:spcBef>
                <a:spcPts val="0"/>
              </a:spcBef>
              <a:spcAft>
                <a:spcPts val="0"/>
              </a:spcAft>
              <a:buSzPts val="1500"/>
              <a:buNone/>
              <a:defRPr b="1" sz="1500"/>
            </a:lvl2pPr>
            <a:lvl3pPr lvl="2" rtl="0">
              <a:spcBef>
                <a:spcPts val="0"/>
              </a:spcBef>
              <a:spcAft>
                <a:spcPts val="0"/>
              </a:spcAft>
              <a:buSzPts val="1500"/>
              <a:buNone/>
              <a:defRPr b="1" sz="1500"/>
            </a:lvl3pPr>
            <a:lvl4pPr lvl="3" rtl="0">
              <a:spcBef>
                <a:spcPts val="0"/>
              </a:spcBef>
              <a:spcAft>
                <a:spcPts val="0"/>
              </a:spcAft>
              <a:buSzPts val="1500"/>
              <a:buNone/>
              <a:defRPr b="1" sz="1500"/>
            </a:lvl4pPr>
            <a:lvl5pPr lvl="4" rtl="0">
              <a:spcBef>
                <a:spcPts val="0"/>
              </a:spcBef>
              <a:spcAft>
                <a:spcPts val="0"/>
              </a:spcAft>
              <a:buSzPts val="1500"/>
              <a:buNone/>
              <a:defRPr b="1" sz="1500"/>
            </a:lvl5pPr>
            <a:lvl6pPr lvl="5" rtl="0">
              <a:spcBef>
                <a:spcPts val="0"/>
              </a:spcBef>
              <a:spcAft>
                <a:spcPts val="0"/>
              </a:spcAft>
              <a:buSzPts val="1500"/>
              <a:buNone/>
              <a:defRPr b="1" sz="1500"/>
            </a:lvl6pPr>
            <a:lvl7pPr lvl="6" rtl="0">
              <a:spcBef>
                <a:spcPts val="0"/>
              </a:spcBef>
              <a:spcAft>
                <a:spcPts val="0"/>
              </a:spcAft>
              <a:buSzPts val="1500"/>
              <a:buNone/>
              <a:defRPr b="1" sz="1500"/>
            </a:lvl7pPr>
            <a:lvl8pPr lvl="7" rtl="0">
              <a:spcBef>
                <a:spcPts val="0"/>
              </a:spcBef>
              <a:spcAft>
                <a:spcPts val="0"/>
              </a:spcAft>
              <a:buSzPts val="1500"/>
              <a:buNone/>
              <a:defRPr b="1" sz="1500"/>
            </a:lvl8pPr>
            <a:lvl9pPr lvl="8" rtl="0">
              <a:spcBef>
                <a:spcPts val="0"/>
              </a:spcBef>
              <a:spcAft>
                <a:spcPts val="0"/>
              </a:spcAft>
              <a:buSzPts val="1500"/>
              <a:buNone/>
              <a:defRPr b="1" sz="1500"/>
            </a:lvl9pPr>
          </a:lstStyle>
          <a:p/>
        </p:txBody>
      </p:sp>
      <p:sp>
        <p:nvSpPr>
          <p:cNvPr id="379" name="Google Shape;379;p34"/>
          <p:cNvSpPr txBox="1"/>
          <p:nvPr>
            <p:ph idx="5" type="subTitle"/>
          </p:nvPr>
        </p:nvSpPr>
        <p:spPr>
          <a:xfrm>
            <a:off x="3482976" y="3186693"/>
            <a:ext cx="2263500" cy="4551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b="1" sz="1500">
                <a:solidFill>
                  <a:schemeClr val="accent1"/>
                </a:solidFill>
              </a:defRPr>
            </a:lvl1pPr>
            <a:lvl2pPr lvl="1" rtl="0">
              <a:spcBef>
                <a:spcPts val="0"/>
              </a:spcBef>
              <a:spcAft>
                <a:spcPts val="0"/>
              </a:spcAft>
              <a:buSzPts val="1500"/>
              <a:buNone/>
              <a:defRPr b="1" sz="1500"/>
            </a:lvl2pPr>
            <a:lvl3pPr lvl="2" rtl="0">
              <a:spcBef>
                <a:spcPts val="0"/>
              </a:spcBef>
              <a:spcAft>
                <a:spcPts val="0"/>
              </a:spcAft>
              <a:buSzPts val="1500"/>
              <a:buNone/>
              <a:defRPr b="1" sz="1500"/>
            </a:lvl3pPr>
            <a:lvl4pPr lvl="3" rtl="0">
              <a:spcBef>
                <a:spcPts val="0"/>
              </a:spcBef>
              <a:spcAft>
                <a:spcPts val="0"/>
              </a:spcAft>
              <a:buSzPts val="1500"/>
              <a:buNone/>
              <a:defRPr b="1" sz="1500"/>
            </a:lvl4pPr>
            <a:lvl5pPr lvl="4" rtl="0">
              <a:spcBef>
                <a:spcPts val="0"/>
              </a:spcBef>
              <a:spcAft>
                <a:spcPts val="0"/>
              </a:spcAft>
              <a:buSzPts val="1500"/>
              <a:buNone/>
              <a:defRPr b="1" sz="1500"/>
            </a:lvl5pPr>
            <a:lvl6pPr lvl="5" rtl="0">
              <a:spcBef>
                <a:spcPts val="0"/>
              </a:spcBef>
              <a:spcAft>
                <a:spcPts val="0"/>
              </a:spcAft>
              <a:buSzPts val="1500"/>
              <a:buNone/>
              <a:defRPr b="1" sz="1500"/>
            </a:lvl6pPr>
            <a:lvl7pPr lvl="6" rtl="0">
              <a:spcBef>
                <a:spcPts val="0"/>
              </a:spcBef>
              <a:spcAft>
                <a:spcPts val="0"/>
              </a:spcAft>
              <a:buSzPts val="1500"/>
              <a:buNone/>
              <a:defRPr b="1" sz="1500"/>
            </a:lvl7pPr>
            <a:lvl8pPr lvl="7" rtl="0">
              <a:spcBef>
                <a:spcPts val="0"/>
              </a:spcBef>
              <a:spcAft>
                <a:spcPts val="0"/>
              </a:spcAft>
              <a:buSzPts val="1500"/>
              <a:buNone/>
              <a:defRPr b="1" sz="1500"/>
            </a:lvl8pPr>
            <a:lvl9pPr lvl="8" rtl="0">
              <a:spcBef>
                <a:spcPts val="0"/>
              </a:spcBef>
              <a:spcAft>
                <a:spcPts val="0"/>
              </a:spcAft>
              <a:buSzPts val="1500"/>
              <a:buNone/>
              <a:defRPr b="1" sz="1500"/>
            </a:lvl9pPr>
          </a:lstStyle>
          <a:p/>
        </p:txBody>
      </p:sp>
      <p:sp>
        <p:nvSpPr>
          <p:cNvPr id="380" name="Google Shape;380;p34"/>
          <p:cNvSpPr txBox="1"/>
          <p:nvPr>
            <p:ph idx="6" type="subTitle"/>
          </p:nvPr>
        </p:nvSpPr>
        <p:spPr>
          <a:xfrm>
            <a:off x="6136020" y="3172785"/>
            <a:ext cx="2263500" cy="4551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b="1" sz="1500">
                <a:solidFill>
                  <a:schemeClr val="accent3"/>
                </a:solidFill>
              </a:defRPr>
            </a:lvl1pPr>
            <a:lvl2pPr lvl="1" rtl="0">
              <a:spcBef>
                <a:spcPts val="0"/>
              </a:spcBef>
              <a:spcAft>
                <a:spcPts val="0"/>
              </a:spcAft>
              <a:buSzPts val="1500"/>
              <a:buNone/>
              <a:defRPr b="1" sz="1500"/>
            </a:lvl2pPr>
            <a:lvl3pPr lvl="2" rtl="0">
              <a:spcBef>
                <a:spcPts val="0"/>
              </a:spcBef>
              <a:spcAft>
                <a:spcPts val="0"/>
              </a:spcAft>
              <a:buSzPts val="1500"/>
              <a:buNone/>
              <a:defRPr b="1" sz="1500"/>
            </a:lvl3pPr>
            <a:lvl4pPr lvl="3" rtl="0">
              <a:spcBef>
                <a:spcPts val="0"/>
              </a:spcBef>
              <a:spcAft>
                <a:spcPts val="0"/>
              </a:spcAft>
              <a:buSzPts val="1500"/>
              <a:buNone/>
              <a:defRPr b="1" sz="1500"/>
            </a:lvl4pPr>
            <a:lvl5pPr lvl="4" rtl="0">
              <a:spcBef>
                <a:spcPts val="0"/>
              </a:spcBef>
              <a:spcAft>
                <a:spcPts val="0"/>
              </a:spcAft>
              <a:buSzPts val="1500"/>
              <a:buNone/>
              <a:defRPr b="1" sz="1500"/>
            </a:lvl5pPr>
            <a:lvl6pPr lvl="5" rtl="0">
              <a:spcBef>
                <a:spcPts val="0"/>
              </a:spcBef>
              <a:spcAft>
                <a:spcPts val="0"/>
              </a:spcAft>
              <a:buSzPts val="1500"/>
              <a:buNone/>
              <a:defRPr b="1" sz="1500"/>
            </a:lvl6pPr>
            <a:lvl7pPr lvl="6" rtl="0">
              <a:spcBef>
                <a:spcPts val="0"/>
              </a:spcBef>
              <a:spcAft>
                <a:spcPts val="0"/>
              </a:spcAft>
              <a:buSzPts val="1500"/>
              <a:buNone/>
              <a:defRPr b="1" sz="1500"/>
            </a:lvl7pPr>
            <a:lvl8pPr lvl="7" rtl="0">
              <a:spcBef>
                <a:spcPts val="0"/>
              </a:spcBef>
              <a:spcAft>
                <a:spcPts val="0"/>
              </a:spcAft>
              <a:buSzPts val="1500"/>
              <a:buNone/>
              <a:defRPr b="1" sz="1500"/>
            </a:lvl8pPr>
            <a:lvl9pPr lvl="8" rtl="0">
              <a:spcBef>
                <a:spcPts val="0"/>
              </a:spcBef>
              <a:spcAft>
                <a:spcPts val="0"/>
              </a:spcAft>
              <a:buSzPts val="1500"/>
              <a:buNone/>
              <a:defRPr b="1" sz="1500"/>
            </a:lvl9pPr>
          </a:lstStyle>
          <a:p/>
        </p:txBody>
      </p:sp>
      <p:sp>
        <p:nvSpPr>
          <p:cNvPr id="381" name="Google Shape;381;p34"/>
          <p:cNvSpPr txBox="1"/>
          <p:nvPr>
            <p:ph type="title"/>
          </p:nvPr>
        </p:nvSpPr>
        <p:spPr>
          <a:xfrm>
            <a:off x="540300" y="273581"/>
            <a:ext cx="8184000" cy="572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382" name="Google Shape;382;p34"/>
          <p:cNvSpPr txBox="1"/>
          <p:nvPr>
            <p:ph idx="7" type="body"/>
          </p:nvPr>
        </p:nvSpPr>
        <p:spPr>
          <a:xfrm>
            <a:off x="3482976" y="2113800"/>
            <a:ext cx="2263500" cy="625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83" name="Google Shape;383;p34"/>
          <p:cNvSpPr txBox="1"/>
          <p:nvPr>
            <p:ph idx="8" type="body"/>
          </p:nvPr>
        </p:nvSpPr>
        <p:spPr>
          <a:xfrm>
            <a:off x="6136020" y="3485400"/>
            <a:ext cx="2263500" cy="625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84" name="Google Shape;384;p34"/>
          <p:cNvSpPr txBox="1"/>
          <p:nvPr>
            <p:ph idx="9" type="body"/>
          </p:nvPr>
        </p:nvSpPr>
        <p:spPr>
          <a:xfrm>
            <a:off x="3482976" y="3485400"/>
            <a:ext cx="2263500" cy="625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85" name="Google Shape;385;p34"/>
          <p:cNvSpPr txBox="1"/>
          <p:nvPr>
            <p:ph idx="13" type="body"/>
          </p:nvPr>
        </p:nvSpPr>
        <p:spPr>
          <a:xfrm>
            <a:off x="801113" y="2113800"/>
            <a:ext cx="2263500" cy="625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86" name="Google Shape;386;p34"/>
          <p:cNvSpPr txBox="1"/>
          <p:nvPr>
            <p:ph idx="14" type="body"/>
          </p:nvPr>
        </p:nvSpPr>
        <p:spPr>
          <a:xfrm>
            <a:off x="6136020" y="2113800"/>
            <a:ext cx="2263500" cy="625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87" name="Google Shape;387;p34"/>
          <p:cNvSpPr txBox="1"/>
          <p:nvPr>
            <p:ph idx="15" type="body"/>
          </p:nvPr>
        </p:nvSpPr>
        <p:spPr>
          <a:xfrm>
            <a:off x="801113" y="3485400"/>
            <a:ext cx="2263500" cy="625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4 Map">
  <p:cSld name="CUSTOM_13">
    <p:spTree>
      <p:nvGrpSpPr>
        <p:cNvPr id="388" name="Shape 388"/>
        <p:cNvGrpSpPr/>
        <p:nvPr/>
      </p:nvGrpSpPr>
      <p:grpSpPr>
        <a:xfrm>
          <a:off x="0" y="0"/>
          <a:ext cx="0" cy="0"/>
          <a:chOff x="0" y="0"/>
          <a:chExt cx="0" cy="0"/>
        </a:xfrm>
      </p:grpSpPr>
      <p:sp>
        <p:nvSpPr>
          <p:cNvPr id="389" name="Google Shape;389;p35"/>
          <p:cNvSpPr/>
          <p:nvPr/>
        </p:nvSpPr>
        <p:spPr>
          <a:xfrm>
            <a:off x="268406" y="254925"/>
            <a:ext cx="8058300" cy="4479000"/>
          </a:xfrm>
          <a:prstGeom prst="roundRect">
            <a:avLst>
              <a:gd fmla="val 1957"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nvGrpSpPr>
          <p:cNvPr id="390" name="Google Shape;390;p35"/>
          <p:cNvGrpSpPr/>
          <p:nvPr/>
        </p:nvGrpSpPr>
        <p:grpSpPr>
          <a:xfrm>
            <a:off x="6163449" y="1255944"/>
            <a:ext cx="2722263" cy="3728615"/>
            <a:chOff x="5002050" y="1555325"/>
            <a:chExt cx="2081400" cy="1649100"/>
          </a:xfrm>
        </p:grpSpPr>
        <p:sp>
          <p:nvSpPr>
            <p:cNvPr id="391" name="Google Shape;391;p35"/>
            <p:cNvSpPr/>
            <p:nvPr/>
          </p:nvSpPr>
          <p:spPr>
            <a:xfrm>
              <a:off x="5002050" y="1555325"/>
              <a:ext cx="2081400" cy="16491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92" name="Google Shape;392;p35"/>
            <p:cNvSpPr/>
            <p:nvPr/>
          </p:nvSpPr>
          <p:spPr>
            <a:xfrm>
              <a:off x="5002050" y="1555325"/>
              <a:ext cx="2081400" cy="1649100"/>
            </a:xfrm>
            <a:prstGeom prst="roundRect">
              <a:avLst>
                <a:gd fmla="val 3539" name="adj"/>
              </a:avLst>
            </a:prstGeom>
            <a:solidFill>
              <a:srgbClr val="000000">
                <a:alpha val="131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sz="1400">
                <a:solidFill>
                  <a:srgbClr val="FFFFFF"/>
                </a:solidFill>
                <a:latin typeface="Calibri"/>
                <a:ea typeface="Calibri"/>
                <a:cs typeface="Calibri"/>
                <a:sym typeface="Calibri"/>
              </a:endParaRPr>
            </a:p>
          </p:txBody>
        </p:sp>
      </p:grpSp>
      <p:grpSp>
        <p:nvGrpSpPr>
          <p:cNvPr id="393" name="Google Shape;393;p35"/>
          <p:cNvGrpSpPr/>
          <p:nvPr/>
        </p:nvGrpSpPr>
        <p:grpSpPr>
          <a:xfrm>
            <a:off x="341753" y="334338"/>
            <a:ext cx="476460" cy="110700"/>
            <a:chOff x="2147366" y="4139382"/>
            <a:chExt cx="635280" cy="147600"/>
          </a:xfrm>
        </p:grpSpPr>
        <p:sp>
          <p:nvSpPr>
            <p:cNvPr id="394" name="Google Shape;394;p35"/>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95" name="Google Shape;395;p35"/>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96" name="Google Shape;396;p35"/>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97" name="Google Shape;397;p35"/>
          <p:cNvGrpSpPr/>
          <p:nvPr/>
        </p:nvGrpSpPr>
        <p:grpSpPr>
          <a:xfrm>
            <a:off x="6249934" y="1322875"/>
            <a:ext cx="476460" cy="110700"/>
            <a:chOff x="2147366" y="4139382"/>
            <a:chExt cx="635280" cy="147600"/>
          </a:xfrm>
        </p:grpSpPr>
        <p:sp>
          <p:nvSpPr>
            <p:cNvPr id="398" name="Google Shape;398;p35"/>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99" name="Google Shape;399;p35"/>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400" name="Google Shape;400;p35"/>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sp>
        <p:nvSpPr>
          <p:cNvPr id="401" name="Google Shape;401;p35"/>
          <p:cNvSpPr txBox="1"/>
          <p:nvPr>
            <p:ph idx="1" type="subTitle"/>
          </p:nvPr>
        </p:nvSpPr>
        <p:spPr>
          <a:xfrm>
            <a:off x="6341025" y="1583231"/>
            <a:ext cx="2423400" cy="455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400">
                <a:solidFill>
                  <a:schemeClr val="accent1"/>
                </a:solidFill>
              </a:defRPr>
            </a:lvl1pPr>
            <a:lvl2pPr lvl="1" rtl="0">
              <a:spcBef>
                <a:spcPts val="0"/>
              </a:spcBef>
              <a:spcAft>
                <a:spcPts val="0"/>
              </a:spcAft>
              <a:buSzPts val="1400"/>
              <a:buNone/>
              <a:defRPr b="1" sz="1400"/>
            </a:lvl2pPr>
            <a:lvl3pPr lvl="2" rtl="0">
              <a:spcBef>
                <a:spcPts val="0"/>
              </a:spcBef>
              <a:spcAft>
                <a:spcPts val="0"/>
              </a:spcAft>
              <a:buSzPts val="1400"/>
              <a:buNone/>
              <a:defRPr b="1" sz="1400"/>
            </a:lvl3pPr>
            <a:lvl4pPr lvl="3" rtl="0">
              <a:spcBef>
                <a:spcPts val="0"/>
              </a:spcBef>
              <a:spcAft>
                <a:spcPts val="0"/>
              </a:spcAft>
              <a:buSzPts val="1400"/>
              <a:buNone/>
              <a:defRPr b="1" sz="1400"/>
            </a:lvl4pPr>
            <a:lvl5pPr lvl="4" rtl="0">
              <a:spcBef>
                <a:spcPts val="0"/>
              </a:spcBef>
              <a:spcAft>
                <a:spcPts val="0"/>
              </a:spcAft>
              <a:buSzPts val="1400"/>
              <a:buNone/>
              <a:defRPr b="1" sz="1400"/>
            </a:lvl5pPr>
            <a:lvl6pPr lvl="5" rtl="0">
              <a:spcBef>
                <a:spcPts val="0"/>
              </a:spcBef>
              <a:spcAft>
                <a:spcPts val="0"/>
              </a:spcAft>
              <a:buSzPts val="1400"/>
              <a:buNone/>
              <a:defRPr b="1" sz="1400"/>
            </a:lvl6pPr>
            <a:lvl7pPr lvl="6" rtl="0">
              <a:spcBef>
                <a:spcPts val="0"/>
              </a:spcBef>
              <a:spcAft>
                <a:spcPts val="0"/>
              </a:spcAft>
              <a:buSzPts val="1400"/>
              <a:buNone/>
              <a:defRPr b="1" sz="1400"/>
            </a:lvl7pPr>
            <a:lvl8pPr lvl="7" rtl="0">
              <a:spcBef>
                <a:spcPts val="0"/>
              </a:spcBef>
              <a:spcAft>
                <a:spcPts val="0"/>
              </a:spcAft>
              <a:buSzPts val="1400"/>
              <a:buNone/>
              <a:defRPr b="1" sz="1400"/>
            </a:lvl8pPr>
            <a:lvl9pPr lvl="8" rtl="0">
              <a:spcBef>
                <a:spcPts val="0"/>
              </a:spcBef>
              <a:spcAft>
                <a:spcPts val="0"/>
              </a:spcAft>
              <a:buSzPts val="1400"/>
              <a:buNone/>
              <a:defRPr b="1" sz="1400"/>
            </a:lvl9pPr>
          </a:lstStyle>
          <a:p/>
        </p:txBody>
      </p:sp>
      <p:sp>
        <p:nvSpPr>
          <p:cNvPr id="402" name="Google Shape;402;p35"/>
          <p:cNvSpPr txBox="1"/>
          <p:nvPr>
            <p:ph idx="2" type="subTitle"/>
          </p:nvPr>
        </p:nvSpPr>
        <p:spPr>
          <a:xfrm>
            <a:off x="6341025" y="3248518"/>
            <a:ext cx="2423400" cy="455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400">
                <a:solidFill>
                  <a:schemeClr val="accent3"/>
                </a:solidFill>
              </a:defRPr>
            </a:lvl1pPr>
            <a:lvl2pPr lvl="1" rtl="0">
              <a:spcBef>
                <a:spcPts val="0"/>
              </a:spcBef>
              <a:spcAft>
                <a:spcPts val="0"/>
              </a:spcAft>
              <a:buSzPts val="1400"/>
              <a:buNone/>
              <a:defRPr b="1" sz="1400"/>
            </a:lvl2pPr>
            <a:lvl3pPr lvl="2" rtl="0">
              <a:spcBef>
                <a:spcPts val="0"/>
              </a:spcBef>
              <a:spcAft>
                <a:spcPts val="0"/>
              </a:spcAft>
              <a:buSzPts val="1400"/>
              <a:buNone/>
              <a:defRPr b="1" sz="1400"/>
            </a:lvl3pPr>
            <a:lvl4pPr lvl="3" rtl="0">
              <a:spcBef>
                <a:spcPts val="0"/>
              </a:spcBef>
              <a:spcAft>
                <a:spcPts val="0"/>
              </a:spcAft>
              <a:buSzPts val="1400"/>
              <a:buNone/>
              <a:defRPr b="1" sz="1400"/>
            </a:lvl4pPr>
            <a:lvl5pPr lvl="4" rtl="0">
              <a:spcBef>
                <a:spcPts val="0"/>
              </a:spcBef>
              <a:spcAft>
                <a:spcPts val="0"/>
              </a:spcAft>
              <a:buSzPts val="1400"/>
              <a:buNone/>
              <a:defRPr b="1" sz="1400"/>
            </a:lvl5pPr>
            <a:lvl6pPr lvl="5" rtl="0">
              <a:spcBef>
                <a:spcPts val="0"/>
              </a:spcBef>
              <a:spcAft>
                <a:spcPts val="0"/>
              </a:spcAft>
              <a:buSzPts val="1400"/>
              <a:buNone/>
              <a:defRPr b="1" sz="1400"/>
            </a:lvl6pPr>
            <a:lvl7pPr lvl="6" rtl="0">
              <a:spcBef>
                <a:spcPts val="0"/>
              </a:spcBef>
              <a:spcAft>
                <a:spcPts val="0"/>
              </a:spcAft>
              <a:buSzPts val="1400"/>
              <a:buNone/>
              <a:defRPr b="1" sz="1400"/>
            </a:lvl7pPr>
            <a:lvl8pPr lvl="7" rtl="0">
              <a:spcBef>
                <a:spcPts val="0"/>
              </a:spcBef>
              <a:spcAft>
                <a:spcPts val="0"/>
              </a:spcAft>
              <a:buSzPts val="1400"/>
              <a:buNone/>
              <a:defRPr b="1" sz="1400"/>
            </a:lvl8pPr>
            <a:lvl9pPr lvl="8" rtl="0">
              <a:spcBef>
                <a:spcPts val="0"/>
              </a:spcBef>
              <a:spcAft>
                <a:spcPts val="0"/>
              </a:spcAft>
              <a:buSzPts val="1400"/>
              <a:buNone/>
              <a:defRPr b="1" sz="1400"/>
            </a:lvl9pPr>
          </a:lstStyle>
          <a:p/>
        </p:txBody>
      </p:sp>
      <p:sp>
        <p:nvSpPr>
          <p:cNvPr id="403" name="Google Shape;403;p35"/>
          <p:cNvSpPr txBox="1"/>
          <p:nvPr>
            <p:ph type="title"/>
          </p:nvPr>
        </p:nvSpPr>
        <p:spPr>
          <a:xfrm>
            <a:off x="426000" y="445031"/>
            <a:ext cx="7764000" cy="5727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404" name="Google Shape;404;p35"/>
          <p:cNvSpPr txBox="1"/>
          <p:nvPr>
            <p:ph idx="3" type="body"/>
          </p:nvPr>
        </p:nvSpPr>
        <p:spPr>
          <a:xfrm>
            <a:off x="6341025" y="1910231"/>
            <a:ext cx="2423400" cy="11652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SzPts val="1100"/>
              <a:buChar char="●"/>
              <a:defRPr sz="1100"/>
            </a:lvl1pPr>
            <a:lvl2pPr indent="-298450" lvl="1" marL="914400" rtl="0">
              <a:lnSpc>
                <a:spcPct val="100000"/>
              </a:lnSpc>
              <a:spcBef>
                <a:spcPts val="0"/>
              </a:spcBef>
              <a:spcAft>
                <a:spcPts val="0"/>
              </a:spcAft>
              <a:buSzPts val="1100"/>
              <a:buChar char="○"/>
              <a:defRPr sz="1100"/>
            </a:lvl2pPr>
            <a:lvl3pPr indent="-298450" lvl="2" marL="1371600" rtl="0">
              <a:lnSpc>
                <a:spcPct val="100000"/>
              </a:lnSpc>
              <a:spcBef>
                <a:spcPts val="0"/>
              </a:spcBef>
              <a:spcAft>
                <a:spcPts val="0"/>
              </a:spcAft>
              <a:buSzPts val="1100"/>
              <a:buChar char="■"/>
              <a:defRPr sz="1100"/>
            </a:lvl3pPr>
            <a:lvl4pPr indent="-298450" lvl="3" marL="1828800" rtl="0">
              <a:lnSpc>
                <a:spcPct val="100000"/>
              </a:lnSpc>
              <a:spcBef>
                <a:spcPts val="0"/>
              </a:spcBef>
              <a:spcAft>
                <a:spcPts val="0"/>
              </a:spcAft>
              <a:buSzPts val="1100"/>
              <a:buChar char="●"/>
              <a:defRPr sz="1100"/>
            </a:lvl4pPr>
            <a:lvl5pPr indent="-298450" lvl="4" marL="2286000" rtl="0">
              <a:lnSpc>
                <a:spcPct val="100000"/>
              </a:lnSpc>
              <a:spcBef>
                <a:spcPts val="0"/>
              </a:spcBef>
              <a:spcAft>
                <a:spcPts val="0"/>
              </a:spcAft>
              <a:buSzPts val="1100"/>
              <a:buChar char="○"/>
              <a:defRPr sz="1100"/>
            </a:lvl5pPr>
            <a:lvl6pPr indent="-298450" lvl="5" marL="2743200" rtl="0">
              <a:lnSpc>
                <a:spcPct val="100000"/>
              </a:lnSpc>
              <a:spcBef>
                <a:spcPts val="0"/>
              </a:spcBef>
              <a:spcAft>
                <a:spcPts val="0"/>
              </a:spcAft>
              <a:buSzPts val="1100"/>
              <a:buChar char="■"/>
              <a:defRPr sz="1100"/>
            </a:lvl6pPr>
            <a:lvl7pPr indent="-298450" lvl="6" marL="3200400" rtl="0">
              <a:lnSpc>
                <a:spcPct val="100000"/>
              </a:lnSpc>
              <a:spcBef>
                <a:spcPts val="0"/>
              </a:spcBef>
              <a:spcAft>
                <a:spcPts val="0"/>
              </a:spcAft>
              <a:buSzPts val="1100"/>
              <a:buChar char="●"/>
              <a:defRPr sz="1100"/>
            </a:lvl7pPr>
            <a:lvl8pPr indent="-298450" lvl="7" marL="3657600" rtl="0">
              <a:lnSpc>
                <a:spcPct val="100000"/>
              </a:lnSpc>
              <a:spcBef>
                <a:spcPts val="0"/>
              </a:spcBef>
              <a:spcAft>
                <a:spcPts val="0"/>
              </a:spcAft>
              <a:buSzPts val="1100"/>
              <a:buChar char="○"/>
              <a:defRPr sz="1100"/>
            </a:lvl8pPr>
            <a:lvl9pPr indent="-298450" lvl="8" marL="4114800" rtl="0">
              <a:lnSpc>
                <a:spcPct val="100000"/>
              </a:lnSpc>
              <a:spcBef>
                <a:spcPts val="0"/>
              </a:spcBef>
              <a:spcAft>
                <a:spcPts val="0"/>
              </a:spcAft>
              <a:buSzPts val="1100"/>
              <a:buChar char="■"/>
              <a:defRPr sz="1100"/>
            </a:lvl9pPr>
          </a:lstStyle>
          <a:p/>
        </p:txBody>
      </p:sp>
      <p:sp>
        <p:nvSpPr>
          <p:cNvPr id="405" name="Google Shape;405;p35"/>
          <p:cNvSpPr txBox="1"/>
          <p:nvPr>
            <p:ph idx="4" type="body"/>
          </p:nvPr>
        </p:nvSpPr>
        <p:spPr>
          <a:xfrm>
            <a:off x="6341025" y="3551475"/>
            <a:ext cx="2423400" cy="11652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SzPts val="1100"/>
              <a:buChar char="●"/>
              <a:defRPr sz="1100"/>
            </a:lvl1pPr>
            <a:lvl2pPr indent="-298450" lvl="1" marL="914400" rtl="0">
              <a:lnSpc>
                <a:spcPct val="100000"/>
              </a:lnSpc>
              <a:spcBef>
                <a:spcPts val="0"/>
              </a:spcBef>
              <a:spcAft>
                <a:spcPts val="0"/>
              </a:spcAft>
              <a:buSzPts val="1100"/>
              <a:buChar char="○"/>
              <a:defRPr sz="1100"/>
            </a:lvl2pPr>
            <a:lvl3pPr indent="-298450" lvl="2" marL="1371600" rtl="0">
              <a:lnSpc>
                <a:spcPct val="100000"/>
              </a:lnSpc>
              <a:spcBef>
                <a:spcPts val="0"/>
              </a:spcBef>
              <a:spcAft>
                <a:spcPts val="0"/>
              </a:spcAft>
              <a:buSzPts val="1100"/>
              <a:buChar char="■"/>
              <a:defRPr sz="1100"/>
            </a:lvl3pPr>
            <a:lvl4pPr indent="-298450" lvl="3" marL="1828800" rtl="0">
              <a:lnSpc>
                <a:spcPct val="100000"/>
              </a:lnSpc>
              <a:spcBef>
                <a:spcPts val="0"/>
              </a:spcBef>
              <a:spcAft>
                <a:spcPts val="0"/>
              </a:spcAft>
              <a:buSzPts val="1100"/>
              <a:buChar char="●"/>
              <a:defRPr sz="1100"/>
            </a:lvl4pPr>
            <a:lvl5pPr indent="-298450" lvl="4" marL="2286000" rtl="0">
              <a:lnSpc>
                <a:spcPct val="100000"/>
              </a:lnSpc>
              <a:spcBef>
                <a:spcPts val="0"/>
              </a:spcBef>
              <a:spcAft>
                <a:spcPts val="0"/>
              </a:spcAft>
              <a:buSzPts val="1100"/>
              <a:buChar char="○"/>
              <a:defRPr sz="1100"/>
            </a:lvl5pPr>
            <a:lvl6pPr indent="-298450" lvl="5" marL="2743200" rtl="0">
              <a:lnSpc>
                <a:spcPct val="100000"/>
              </a:lnSpc>
              <a:spcBef>
                <a:spcPts val="0"/>
              </a:spcBef>
              <a:spcAft>
                <a:spcPts val="0"/>
              </a:spcAft>
              <a:buSzPts val="1100"/>
              <a:buChar char="■"/>
              <a:defRPr sz="1100"/>
            </a:lvl6pPr>
            <a:lvl7pPr indent="-298450" lvl="6" marL="3200400" rtl="0">
              <a:lnSpc>
                <a:spcPct val="100000"/>
              </a:lnSpc>
              <a:spcBef>
                <a:spcPts val="0"/>
              </a:spcBef>
              <a:spcAft>
                <a:spcPts val="0"/>
              </a:spcAft>
              <a:buSzPts val="1100"/>
              <a:buChar char="●"/>
              <a:defRPr sz="1100"/>
            </a:lvl7pPr>
            <a:lvl8pPr indent="-298450" lvl="7" marL="3657600" rtl="0">
              <a:lnSpc>
                <a:spcPct val="100000"/>
              </a:lnSpc>
              <a:spcBef>
                <a:spcPts val="0"/>
              </a:spcBef>
              <a:spcAft>
                <a:spcPts val="0"/>
              </a:spcAft>
              <a:buSzPts val="1100"/>
              <a:buChar char="○"/>
              <a:defRPr sz="1100"/>
            </a:lvl8pPr>
            <a:lvl9pPr indent="-298450" lvl="8" marL="4114800" rtl="0">
              <a:lnSpc>
                <a:spcPct val="100000"/>
              </a:lnSpc>
              <a:spcBef>
                <a:spcPts val="0"/>
              </a:spcBef>
              <a:spcAft>
                <a:spcPts val="0"/>
              </a:spcAft>
              <a:buSzPts val="1100"/>
              <a:buChar char="■"/>
              <a:defRPr sz="11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5 Timeline">
  <p:cSld name="CUSTOM_14_2">
    <p:spTree>
      <p:nvGrpSpPr>
        <p:cNvPr id="406" name="Shape 406"/>
        <p:cNvGrpSpPr/>
        <p:nvPr/>
      </p:nvGrpSpPr>
      <p:grpSpPr>
        <a:xfrm>
          <a:off x="0" y="0"/>
          <a:ext cx="0" cy="0"/>
          <a:chOff x="0" y="0"/>
          <a:chExt cx="0" cy="0"/>
        </a:xfrm>
      </p:grpSpPr>
      <p:sp>
        <p:nvSpPr>
          <p:cNvPr id="407" name="Google Shape;407;p36"/>
          <p:cNvSpPr/>
          <p:nvPr/>
        </p:nvSpPr>
        <p:spPr>
          <a:xfrm>
            <a:off x="7316663" y="1513219"/>
            <a:ext cx="1659000" cy="26961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nvGrpSpPr>
          <p:cNvPr id="408" name="Google Shape;408;p36"/>
          <p:cNvGrpSpPr/>
          <p:nvPr/>
        </p:nvGrpSpPr>
        <p:grpSpPr>
          <a:xfrm>
            <a:off x="7422709" y="1610744"/>
            <a:ext cx="476460" cy="110700"/>
            <a:chOff x="2147366" y="4139382"/>
            <a:chExt cx="635280" cy="147600"/>
          </a:xfrm>
        </p:grpSpPr>
        <p:sp>
          <p:nvSpPr>
            <p:cNvPr id="409" name="Google Shape;409;p36"/>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410" name="Google Shape;410;p36"/>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411" name="Google Shape;411;p36"/>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12" name="Google Shape;412;p36"/>
          <p:cNvGrpSpPr/>
          <p:nvPr/>
        </p:nvGrpSpPr>
        <p:grpSpPr>
          <a:xfrm>
            <a:off x="5529598" y="1513219"/>
            <a:ext cx="1658925" cy="2696175"/>
            <a:chOff x="7395788" y="2017625"/>
            <a:chExt cx="2211900" cy="3594900"/>
          </a:xfrm>
        </p:grpSpPr>
        <p:sp>
          <p:nvSpPr>
            <p:cNvPr id="413" name="Google Shape;413;p36"/>
            <p:cNvSpPr/>
            <p:nvPr/>
          </p:nvSpPr>
          <p:spPr>
            <a:xfrm>
              <a:off x="7395788" y="2017625"/>
              <a:ext cx="2211900" cy="35949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414" name="Google Shape;414;p36"/>
            <p:cNvSpPr/>
            <p:nvPr/>
          </p:nvSpPr>
          <p:spPr>
            <a:xfrm>
              <a:off x="7395788" y="2017625"/>
              <a:ext cx="2211900" cy="3594900"/>
            </a:xfrm>
            <a:prstGeom prst="roundRect">
              <a:avLst>
                <a:gd fmla="val 3539" name="adj"/>
              </a:avLst>
            </a:prstGeom>
            <a:solidFill>
              <a:srgbClr val="000000">
                <a:alpha val="131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sz="1400">
                <a:solidFill>
                  <a:srgbClr val="FFFFFF"/>
                </a:solidFill>
                <a:latin typeface="Calibri"/>
                <a:ea typeface="Calibri"/>
                <a:cs typeface="Calibri"/>
                <a:sym typeface="Calibri"/>
              </a:endParaRPr>
            </a:p>
          </p:txBody>
        </p:sp>
      </p:grpSp>
      <p:sp>
        <p:nvSpPr>
          <p:cNvPr id="415" name="Google Shape;415;p36"/>
          <p:cNvSpPr/>
          <p:nvPr/>
        </p:nvSpPr>
        <p:spPr>
          <a:xfrm>
            <a:off x="3742533" y="1513219"/>
            <a:ext cx="1659000" cy="26961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nvGrpSpPr>
          <p:cNvPr id="416" name="Google Shape;416;p36"/>
          <p:cNvGrpSpPr/>
          <p:nvPr/>
        </p:nvGrpSpPr>
        <p:grpSpPr>
          <a:xfrm>
            <a:off x="5622035" y="1598425"/>
            <a:ext cx="476460" cy="110700"/>
            <a:chOff x="2147366" y="4139382"/>
            <a:chExt cx="635280" cy="147600"/>
          </a:xfrm>
        </p:grpSpPr>
        <p:sp>
          <p:nvSpPr>
            <p:cNvPr id="417" name="Google Shape;417;p36"/>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418" name="Google Shape;418;p36"/>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419" name="Google Shape;419;p36"/>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20" name="Google Shape;420;p36"/>
          <p:cNvGrpSpPr/>
          <p:nvPr/>
        </p:nvGrpSpPr>
        <p:grpSpPr>
          <a:xfrm>
            <a:off x="3848585" y="1610744"/>
            <a:ext cx="476460" cy="110700"/>
            <a:chOff x="2147366" y="4139382"/>
            <a:chExt cx="635280" cy="147600"/>
          </a:xfrm>
        </p:grpSpPr>
        <p:sp>
          <p:nvSpPr>
            <p:cNvPr id="421" name="Google Shape;421;p36"/>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422" name="Google Shape;422;p36"/>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423" name="Google Shape;423;p36"/>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24" name="Google Shape;424;p36"/>
          <p:cNvGrpSpPr/>
          <p:nvPr/>
        </p:nvGrpSpPr>
        <p:grpSpPr>
          <a:xfrm>
            <a:off x="1955468" y="1513219"/>
            <a:ext cx="1658925" cy="2696175"/>
            <a:chOff x="2630275" y="2017625"/>
            <a:chExt cx="2211900" cy="3594900"/>
          </a:xfrm>
        </p:grpSpPr>
        <p:sp>
          <p:nvSpPr>
            <p:cNvPr id="425" name="Google Shape;425;p36"/>
            <p:cNvSpPr/>
            <p:nvPr/>
          </p:nvSpPr>
          <p:spPr>
            <a:xfrm>
              <a:off x="2630275" y="2017625"/>
              <a:ext cx="2211900" cy="35949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426" name="Google Shape;426;p36"/>
            <p:cNvSpPr/>
            <p:nvPr/>
          </p:nvSpPr>
          <p:spPr>
            <a:xfrm>
              <a:off x="2630275" y="2017625"/>
              <a:ext cx="2211900" cy="3594900"/>
            </a:xfrm>
            <a:prstGeom prst="roundRect">
              <a:avLst>
                <a:gd fmla="val 3539" name="adj"/>
              </a:avLst>
            </a:prstGeom>
            <a:solidFill>
              <a:srgbClr val="000000">
                <a:alpha val="131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sz="1400">
                <a:solidFill>
                  <a:srgbClr val="FFFFFF"/>
                </a:solidFill>
                <a:latin typeface="Calibri"/>
                <a:ea typeface="Calibri"/>
                <a:cs typeface="Calibri"/>
                <a:sym typeface="Calibri"/>
              </a:endParaRPr>
            </a:p>
          </p:txBody>
        </p:sp>
      </p:grpSp>
      <p:sp>
        <p:nvSpPr>
          <p:cNvPr id="427" name="Google Shape;427;p36"/>
          <p:cNvSpPr/>
          <p:nvPr/>
        </p:nvSpPr>
        <p:spPr>
          <a:xfrm>
            <a:off x="168403" y="1513219"/>
            <a:ext cx="1659000" cy="26961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nvGrpSpPr>
          <p:cNvPr id="428" name="Google Shape;428;p36"/>
          <p:cNvGrpSpPr/>
          <p:nvPr/>
        </p:nvGrpSpPr>
        <p:grpSpPr>
          <a:xfrm>
            <a:off x="2047900" y="1598425"/>
            <a:ext cx="476460" cy="110700"/>
            <a:chOff x="2147366" y="4139382"/>
            <a:chExt cx="635280" cy="147600"/>
          </a:xfrm>
        </p:grpSpPr>
        <p:sp>
          <p:nvSpPr>
            <p:cNvPr id="429" name="Google Shape;429;p36"/>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430" name="Google Shape;430;p36"/>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431" name="Google Shape;431;p36"/>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32" name="Google Shape;432;p36"/>
          <p:cNvGrpSpPr/>
          <p:nvPr/>
        </p:nvGrpSpPr>
        <p:grpSpPr>
          <a:xfrm>
            <a:off x="274450" y="1610744"/>
            <a:ext cx="476460" cy="110700"/>
            <a:chOff x="2147366" y="4139382"/>
            <a:chExt cx="635280" cy="147600"/>
          </a:xfrm>
        </p:grpSpPr>
        <p:sp>
          <p:nvSpPr>
            <p:cNvPr id="433" name="Google Shape;433;p36"/>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434" name="Google Shape;434;p36"/>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435" name="Google Shape;435;p36"/>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sp>
        <p:nvSpPr>
          <p:cNvPr id="436" name="Google Shape;436;p36"/>
          <p:cNvSpPr txBox="1"/>
          <p:nvPr>
            <p:ph idx="1" type="subTitle"/>
          </p:nvPr>
        </p:nvSpPr>
        <p:spPr>
          <a:xfrm>
            <a:off x="237347" y="1924631"/>
            <a:ext cx="1498200" cy="45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solidFill>
                  <a:schemeClr val="accent1"/>
                </a:solidFill>
              </a:defRPr>
            </a:lvl1pPr>
            <a:lvl2pPr lvl="1" rtl="0" algn="ctr">
              <a:spcBef>
                <a:spcPts val="0"/>
              </a:spcBef>
              <a:spcAft>
                <a:spcPts val="0"/>
              </a:spcAft>
              <a:buSzPts val="1700"/>
              <a:buNone/>
              <a:defRPr b="1" sz="1700"/>
            </a:lvl2pPr>
            <a:lvl3pPr lvl="2" rtl="0" algn="ctr">
              <a:spcBef>
                <a:spcPts val="0"/>
              </a:spcBef>
              <a:spcAft>
                <a:spcPts val="0"/>
              </a:spcAft>
              <a:buSzPts val="1700"/>
              <a:buNone/>
              <a:defRPr b="1" sz="1700"/>
            </a:lvl3pPr>
            <a:lvl4pPr lvl="3" rtl="0" algn="ctr">
              <a:spcBef>
                <a:spcPts val="0"/>
              </a:spcBef>
              <a:spcAft>
                <a:spcPts val="0"/>
              </a:spcAft>
              <a:buSzPts val="1700"/>
              <a:buNone/>
              <a:defRPr b="1" sz="1700"/>
            </a:lvl4pPr>
            <a:lvl5pPr lvl="4" rtl="0" algn="ctr">
              <a:spcBef>
                <a:spcPts val="0"/>
              </a:spcBef>
              <a:spcAft>
                <a:spcPts val="0"/>
              </a:spcAft>
              <a:buSzPts val="1700"/>
              <a:buNone/>
              <a:defRPr b="1" sz="1700"/>
            </a:lvl5pPr>
            <a:lvl6pPr lvl="5" rtl="0" algn="ctr">
              <a:spcBef>
                <a:spcPts val="0"/>
              </a:spcBef>
              <a:spcAft>
                <a:spcPts val="0"/>
              </a:spcAft>
              <a:buSzPts val="1700"/>
              <a:buNone/>
              <a:defRPr b="1" sz="1700"/>
            </a:lvl6pPr>
            <a:lvl7pPr lvl="6" rtl="0" algn="ctr">
              <a:spcBef>
                <a:spcPts val="0"/>
              </a:spcBef>
              <a:spcAft>
                <a:spcPts val="0"/>
              </a:spcAft>
              <a:buSzPts val="1700"/>
              <a:buNone/>
              <a:defRPr b="1" sz="1700"/>
            </a:lvl7pPr>
            <a:lvl8pPr lvl="7" rtl="0" algn="ctr">
              <a:spcBef>
                <a:spcPts val="0"/>
              </a:spcBef>
              <a:spcAft>
                <a:spcPts val="0"/>
              </a:spcAft>
              <a:buSzPts val="1700"/>
              <a:buNone/>
              <a:defRPr b="1" sz="1700"/>
            </a:lvl8pPr>
            <a:lvl9pPr lvl="8" rtl="0" algn="ctr">
              <a:spcBef>
                <a:spcPts val="0"/>
              </a:spcBef>
              <a:spcAft>
                <a:spcPts val="0"/>
              </a:spcAft>
              <a:buSzPts val="1700"/>
              <a:buNone/>
              <a:defRPr b="1" sz="1700"/>
            </a:lvl9pPr>
          </a:lstStyle>
          <a:p/>
        </p:txBody>
      </p:sp>
      <p:sp>
        <p:nvSpPr>
          <p:cNvPr id="437" name="Google Shape;437;p36"/>
          <p:cNvSpPr txBox="1"/>
          <p:nvPr>
            <p:ph idx="2" type="subTitle"/>
          </p:nvPr>
        </p:nvSpPr>
        <p:spPr>
          <a:xfrm>
            <a:off x="2030111" y="1924631"/>
            <a:ext cx="1498200" cy="45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solidFill>
                  <a:schemeClr val="accent2"/>
                </a:solidFill>
              </a:defRPr>
            </a:lvl1pPr>
            <a:lvl2pPr lvl="1" rtl="0" algn="ctr">
              <a:spcBef>
                <a:spcPts val="0"/>
              </a:spcBef>
              <a:spcAft>
                <a:spcPts val="0"/>
              </a:spcAft>
              <a:buSzPts val="1700"/>
              <a:buNone/>
              <a:defRPr b="1" sz="1700"/>
            </a:lvl2pPr>
            <a:lvl3pPr lvl="2" rtl="0" algn="ctr">
              <a:spcBef>
                <a:spcPts val="0"/>
              </a:spcBef>
              <a:spcAft>
                <a:spcPts val="0"/>
              </a:spcAft>
              <a:buSzPts val="1700"/>
              <a:buNone/>
              <a:defRPr b="1" sz="1700"/>
            </a:lvl3pPr>
            <a:lvl4pPr lvl="3" rtl="0" algn="ctr">
              <a:spcBef>
                <a:spcPts val="0"/>
              </a:spcBef>
              <a:spcAft>
                <a:spcPts val="0"/>
              </a:spcAft>
              <a:buSzPts val="1700"/>
              <a:buNone/>
              <a:defRPr b="1" sz="1700"/>
            </a:lvl4pPr>
            <a:lvl5pPr lvl="4" rtl="0" algn="ctr">
              <a:spcBef>
                <a:spcPts val="0"/>
              </a:spcBef>
              <a:spcAft>
                <a:spcPts val="0"/>
              </a:spcAft>
              <a:buSzPts val="1700"/>
              <a:buNone/>
              <a:defRPr b="1" sz="1700"/>
            </a:lvl5pPr>
            <a:lvl6pPr lvl="5" rtl="0" algn="ctr">
              <a:spcBef>
                <a:spcPts val="0"/>
              </a:spcBef>
              <a:spcAft>
                <a:spcPts val="0"/>
              </a:spcAft>
              <a:buSzPts val="1700"/>
              <a:buNone/>
              <a:defRPr b="1" sz="1700"/>
            </a:lvl6pPr>
            <a:lvl7pPr lvl="6" rtl="0" algn="ctr">
              <a:spcBef>
                <a:spcPts val="0"/>
              </a:spcBef>
              <a:spcAft>
                <a:spcPts val="0"/>
              </a:spcAft>
              <a:buSzPts val="1700"/>
              <a:buNone/>
              <a:defRPr b="1" sz="1700"/>
            </a:lvl7pPr>
            <a:lvl8pPr lvl="7" rtl="0" algn="ctr">
              <a:spcBef>
                <a:spcPts val="0"/>
              </a:spcBef>
              <a:spcAft>
                <a:spcPts val="0"/>
              </a:spcAft>
              <a:buSzPts val="1700"/>
              <a:buNone/>
              <a:defRPr b="1" sz="1700"/>
            </a:lvl8pPr>
            <a:lvl9pPr lvl="8" rtl="0" algn="ctr">
              <a:spcBef>
                <a:spcPts val="0"/>
              </a:spcBef>
              <a:spcAft>
                <a:spcPts val="0"/>
              </a:spcAft>
              <a:buSzPts val="1700"/>
              <a:buNone/>
              <a:defRPr b="1" sz="1700"/>
            </a:lvl9pPr>
          </a:lstStyle>
          <a:p/>
        </p:txBody>
      </p:sp>
      <p:sp>
        <p:nvSpPr>
          <p:cNvPr id="438" name="Google Shape;438;p36"/>
          <p:cNvSpPr txBox="1"/>
          <p:nvPr>
            <p:ph idx="3" type="subTitle"/>
          </p:nvPr>
        </p:nvSpPr>
        <p:spPr>
          <a:xfrm>
            <a:off x="3822874" y="1924631"/>
            <a:ext cx="1498200" cy="45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solidFill>
                  <a:schemeClr val="accent3"/>
                </a:solidFill>
              </a:defRPr>
            </a:lvl1pPr>
            <a:lvl2pPr lvl="1" rtl="0" algn="ctr">
              <a:spcBef>
                <a:spcPts val="0"/>
              </a:spcBef>
              <a:spcAft>
                <a:spcPts val="0"/>
              </a:spcAft>
              <a:buSzPts val="1700"/>
              <a:buNone/>
              <a:defRPr b="1" sz="1700"/>
            </a:lvl2pPr>
            <a:lvl3pPr lvl="2" rtl="0" algn="ctr">
              <a:spcBef>
                <a:spcPts val="0"/>
              </a:spcBef>
              <a:spcAft>
                <a:spcPts val="0"/>
              </a:spcAft>
              <a:buSzPts val="1700"/>
              <a:buNone/>
              <a:defRPr b="1" sz="1700"/>
            </a:lvl3pPr>
            <a:lvl4pPr lvl="3" rtl="0" algn="ctr">
              <a:spcBef>
                <a:spcPts val="0"/>
              </a:spcBef>
              <a:spcAft>
                <a:spcPts val="0"/>
              </a:spcAft>
              <a:buSzPts val="1700"/>
              <a:buNone/>
              <a:defRPr b="1" sz="1700"/>
            </a:lvl4pPr>
            <a:lvl5pPr lvl="4" rtl="0" algn="ctr">
              <a:spcBef>
                <a:spcPts val="0"/>
              </a:spcBef>
              <a:spcAft>
                <a:spcPts val="0"/>
              </a:spcAft>
              <a:buSzPts val="1700"/>
              <a:buNone/>
              <a:defRPr b="1" sz="1700"/>
            </a:lvl5pPr>
            <a:lvl6pPr lvl="5" rtl="0" algn="ctr">
              <a:spcBef>
                <a:spcPts val="0"/>
              </a:spcBef>
              <a:spcAft>
                <a:spcPts val="0"/>
              </a:spcAft>
              <a:buSzPts val="1700"/>
              <a:buNone/>
              <a:defRPr b="1" sz="1700"/>
            </a:lvl6pPr>
            <a:lvl7pPr lvl="6" rtl="0" algn="ctr">
              <a:spcBef>
                <a:spcPts val="0"/>
              </a:spcBef>
              <a:spcAft>
                <a:spcPts val="0"/>
              </a:spcAft>
              <a:buSzPts val="1700"/>
              <a:buNone/>
              <a:defRPr b="1" sz="1700"/>
            </a:lvl7pPr>
            <a:lvl8pPr lvl="7" rtl="0" algn="ctr">
              <a:spcBef>
                <a:spcPts val="0"/>
              </a:spcBef>
              <a:spcAft>
                <a:spcPts val="0"/>
              </a:spcAft>
              <a:buSzPts val="1700"/>
              <a:buNone/>
              <a:defRPr b="1" sz="1700"/>
            </a:lvl8pPr>
            <a:lvl9pPr lvl="8" rtl="0" algn="ctr">
              <a:spcBef>
                <a:spcPts val="0"/>
              </a:spcBef>
              <a:spcAft>
                <a:spcPts val="0"/>
              </a:spcAft>
              <a:buSzPts val="1700"/>
              <a:buNone/>
              <a:defRPr b="1" sz="1700"/>
            </a:lvl9pPr>
          </a:lstStyle>
          <a:p/>
        </p:txBody>
      </p:sp>
      <p:sp>
        <p:nvSpPr>
          <p:cNvPr id="439" name="Google Shape;439;p36"/>
          <p:cNvSpPr txBox="1"/>
          <p:nvPr>
            <p:ph idx="4" type="subTitle"/>
          </p:nvPr>
        </p:nvSpPr>
        <p:spPr>
          <a:xfrm>
            <a:off x="5615638" y="1924631"/>
            <a:ext cx="1498200" cy="45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solidFill>
                  <a:schemeClr val="accent2"/>
                </a:solidFill>
              </a:defRPr>
            </a:lvl1pPr>
            <a:lvl2pPr lvl="1" rtl="0" algn="ctr">
              <a:spcBef>
                <a:spcPts val="0"/>
              </a:spcBef>
              <a:spcAft>
                <a:spcPts val="0"/>
              </a:spcAft>
              <a:buSzPts val="1700"/>
              <a:buNone/>
              <a:defRPr b="1" sz="1700"/>
            </a:lvl2pPr>
            <a:lvl3pPr lvl="2" rtl="0" algn="ctr">
              <a:spcBef>
                <a:spcPts val="0"/>
              </a:spcBef>
              <a:spcAft>
                <a:spcPts val="0"/>
              </a:spcAft>
              <a:buSzPts val="1700"/>
              <a:buNone/>
              <a:defRPr b="1" sz="1700"/>
            </a:lvl3pPr>
            <a:lvl4pPr lvl="3" rtl="0" algn="ctr">
              <a:spcBef>
                <a:spcPts val="0"/>
              </a:spcBef>
              <a:spcAft>
                <a:spcPts val="0"/>
              </a:spcAft>
              <a:buSzPts val="1700"/>
              <a:buNone/>
              <a:defRPr b="1" sz="1700"/>
            </a:lvl4pPr>
            <a:lvl5pPr lvl="4" rtl="0" algn="ctr">
              <a:spcBef>
                <a:spcPts val="0"/>
              </a:spcBef>
              <a:spcAft>
                <a:spcPts val="0"/>
              </a:spcAft>
              <a:buSzPts val="1700"/>
              <a:buNone/>
              <a:defRPr b="1" sz="1700"/>
            </a:lvl5pPr>
            <a:lvl6pPr lvl="5" rtl="0" algn="ctr">
              <a:spcBef>
                <a:spcPts val="0"/>
              </a:spcBef>
              <a:spcAft>
                <a:spcPts val="0"/>
              </a:spcAft>
              <a:buSzPts val="1700"/>
              <a:buNone/>
              <a:defRPr b="1" sz="1700"/>
            </a:lvl6pPr>
            <a:lvl7pPr lvl="6" rtl="0" algn="ctr">
              <a:spcBef>
                <a:spcPts val="0"/>
              </a:spcBef>
              <a:spcAft>
                <a:spcPts val="0"/>
              </a:spcAft>
              <a:buSzPts val="1700"/>
              <a:buNone/>
              <a:defRPr b="1" sz="1700"/>
            </a:lvl7pPr>
            <a:lvl8pPr lvl="7" rtl="0" algn="ctr">
              <a:spcBef>
                <a:spcPts val="0"/>
              </a:spcBef>
              <a:spcAft>
                <a:spcPts val="0"/>
              </a:spcAft>
              <a:buSzPts val="1700"/>
              <a:buNone/>
              <a:defRPr b="1" sz="1700"/>
            </a:lvl8pPr>
            <a:lvl9pPr lvl="8" rtl="0" algn="ctr">
              <a:spcBef>
                <a:spcPts val="0"/>
              </a:spcBef>
              <a:spcAft>
                <a:spcPts val="0"/>
              </a:spcAft>
              <a:buSzPts val="1700"/>
              <a:buNone/>
              <a:defRPr b="1" sz="1700"/>
            </a:lvl9pPr>
          </a:lstStyle>
          <a:p/>
        </p:txBody>
      </p:sp>
      <p:sp>
        <p:nvSpPr>
          <p:cNvPr id="440" name="Google Shape;440;p36"/>
          <p:cNvSpPr txBox="1"/>
          <p:nvPr>
            <p:ph idx="5" type="subTitle"/>
          </p:nvPr>
        </p:nvSpPr>
        <p:spPr>
          <a:xfrm>
            <a:off x="7408402" y="1927284"/>
            <a:ext cx="1498200" cy="45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solidFill>
                  <a:schemeClr val="accent1"/>
                </a:solidFill>
              </a:defRPr>
            </a:lvl1pPr>
            <a:lvl2pPr lvl="1" rtl="0" algn="ctr">
              <a:spcBef>
                <a:spcPts val="0"/>
              </a:spcBef>
              <a:spcAft>
                <a:spcPts val="0"/>
              </a:spcAft>
              <a:buSzPts val="1700"/>
              <a:buNone/>
              <a:defRPr b="1" sz="1700"/>
            </a:lvl2pPr>
            <a:lvl3pPr lvl="2" rtl="0" algn="ctr">
              <a:spcBef>
                <a:spcPts val="0"/>
              </a:spcBef>
              <a:spcAft>
                <a:spcPts val="0"/>
              </a:spcAft>
              <a:buSzPts val="1700"/>
              <a:buNone/>
              <a:defRPr b="1" sz="1700"/>
            </a:lvl3pPr>
            <a:lvl4pPr lvl="3" rtl="0" algn="ctr">
              <a:spcBef>
                <a:spcPts val="0"/>
              </a:spcBef>
              <a:spcAft>
                <a:spcPts val="0"/>
              </a:spcAft>
              <a:buSzPts val="1700"/>
              <a:buNone/>
              <a:defRPr b="1" sz="1700"/>
            </a:lvl4pPr>
            <a:lvl5pPr lvl="4" rtl="0" algn="ctr">
              <a:spcBef>
                <a:spcPts val="0"/>
              </a:spcBef>
              <a:spcAft>
                <a:spcPts val="0"/>
              </a:spcAft>
              <a:buSzPts val="1700"/>
              <a:buNone/>
              <a:defRPr b="1" sz="1700"/>
            </a:lvl5pPr>
            <a:lvl6pPr lvl="5" rtl="0" algn="ctr">
              <a:spcBef>
                <a:spcPts val="0"/>
              </a:spcBef>
              <a:spcAft>
                <a:spcPts val="0"/>
              </a:spcAft>
              <a:buSzPts val="1700"/>
              <a:buNone/>
              <a:defRPr b="1" sz="1700"/>
            </a:lvl6pPr>
            <a:lvl7pPr lvl="6" rtl="0" algn="ctr">
              <a:spcBef>
                <a:spcPts val="0"/>
              </a:spcBef>
              <a:spcAft>
                <a:spcPts val="0"/>
              </a:spcAft>
              <a:buSzPts val="1700"/>
              <a:buNone/>
              <a:defRPr b="1" sz="1700"/>
            </a:lvl7pPr>
            <a:lvl8pPr lvl="7" rtl="0" algn="ctr">
              <a:spcBef>
                <a:spcPts val="0"/>
              </a:spcBef>
              <a:spcAft>
                <a:spcPts val="0"/>
              </a:spcAft>
              <a:buSzPts val="1700"/>
              <a:buNone/>
              <a:defRPr b="1" sz="1700"/>
            </a:lvl8pPr>
            <a:lvl9pPr lvl="8" rtl="0" algn="ctr">
              <a:spcBef>
                <a:spcPts val="0"/>
              </a:spcBef>
              <a:spcAft>
                <a:spcPts val="0"/>
              </a:spcAft>
              <a:buSzPts val="1700"/>
              <a:buNone/>
              <a:defRPr b="1" sz="1700"/>
            </a:lvl9pPr>
          </a:lstStyle>
          <a:p/>
        </p:txBody>
      </p:sp>
      <p:sp>
        <p:nvSpPr>
          <p:cNvPr id="441" name="Google Shape;441;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3000"/>
              <a:buFont typeface="Aldrich"/>
              <a:buNone/>
              <a:defRPr/>
            </a:lvl1pPr>
            <a:lvl2pPr lvl="1"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442" name="Google Shape;442;p36"/>
          <p:cNvSpPr txBox="1"/>
          <p:nvPr>
            <p:ph idx="6" type="body"/>
          </p:nvPr>
        </p:nvSpPr>
        <p:spPr>
          <a:xfrm>
            <a:off x="237347" y="2388000"/>
            <a:ext cx="1498200" cy="1747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43" name="Google Shape;443;p36"/>
          <p:cNvSpPr txBox="1"/>
          <p:nvPr>
            <p:ph idx="7" type="body"/>
          </p:nvPr>
        </p:nvSpPr>
        <p:spPr>
          <a:xfrm>
            <a:off x="2030109" y="2388000"/>
            <a:ext cx="1498200" cy="1747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44" name="Google Shape;444;p36"/>
          <p:cNvSpPr txBox="1"/>
          <p:nvPr>
            <p:ph idx="8" type="body"/>
          </p:nvPr>
        </p:nvSpPr>
        <p:spPr>
          <a:xfrm>
            <a:off x="3822872" y="2388000"/>
            <a:ext cx="1498200" cy="1747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45" name="Google Shape;445;p36"/>
          <p:cNvSpPr txBox="1"/>
          <p:nvPr>
            <p:ph idx="9" type="body"/>
          </p:nvPr>
        </p:nvSpPr>
        <p:spPr>
          <a:xfrm>
            <a:off x="5615634" y="2388000"/>
            <a:ext cx="1498200" cy="1747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46" name="Google Shape;446;p36"/>
          <p:cNvSpPr txBox="1"/>
          <p:nvPr>
            <p:ph idx="13" type="body"/>
          </p:nvPr>
        </p:nvSpPr>
        <p:spPr>
          <a:xfrm>
            <a:off x="7408397" y="2390653"/>
            <a:ext cx="1498200" cy="1747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6 Title and text left">
  <p:cSld name="CUSTOM_15_1">
    <p:spTree>
      <p:nvGrpSpPr>
        <p:cNvPr id="447" name="Shape 447"/>
        <p:cNvGrpSpPr/>
        <p:nvPr/>
      </p:nvGrpSpPr>
      <p:grpSpPr>
        <a:xfrm>
          <a:off x="0" y="0"/>
          <a:ext cx="0" cy="0"/>
          <a:chOff x="0" y="0"/>
          <a:chExt cx="0" cy="0"/>
        </a:xfrm>
      </p:grpSpPr>
      <p:sp>
        <p:nvSpPr>
          <p:cNvPr id="448" name="Google Shape;448;p37"/>
          <p:cNvSpPr/>
          <p:nvPr/>
        </p:nvSpPr>
        <p:spPr>
          <a:xfrm>
            <a:off x="452494" y="645863"/>
            <a:ext cx="5198100" cy="35088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nvGrpSpPr>
          <p:cNvPr id="449" name="Google Shape;449;p37"/>
          <p:cNvGrpSpPr/>
          <p:nvPr/>
        </p:nvGrpSpPr>
        <p:grpSpPr>
          <a:xfrm>
            <a:off x="554247" y="728444"/>
            <a:ext cx="476460" cy="110700"/>
            <a:chOff x="2147366" y="4139382"/>
            <a:chExt cx="635280" cy="147600"/>
          </a:xfrm>
        </p:grpSpPr>
        <p:sp>
          <p:nvSpPr>
            <p:cNvPr id="450" name="Google Shape;450;p37"/>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451" name="Google Shape;451;p37"/>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452" name="Google Shape;452;p37"/>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sp>
        <p:nvSpPr>
          <p:cNvPr id="453" name="Google Shape;453;p37"/>
          <p:cNvSpPr txBox="1"/>
          <p:nvPr>
            <p:ph type="title"/>
          </p:nvPr>
        </p:nvSpPr>
        <p:spPr>
          <a:xfrm>
            <a:off x="657394" y="1213219"/>
            <a:ext cx="4186200" cy="1480200"/>
          </a:xfrm>
          <a:prstGeom prst="rect">
            <a:avLst/>
          </a:prstGeom>
        </p:spPr>
        <p:txBody>
          <a:bodyPr anchorCtr="0" anchor="t" bIns="91425" lIns="91425" spcFirstLastPara="1" rIns="91425" wrap="square" tIns="91425">
            <a:noAutofit/>
          </a:bodyPr>
          <a:lstStyle>
            <a:lvl1pPr indent="0" lvl="0" marL="0" marR="0" rtl="0" algn="r">
              <a:spcBef>
                <a:spcPts val="0"/>
              </a:spcBef>
              <a:spcAft>
                <a:spcPts val="0"/>
              </a:spcAft>
              <a:buClr>
                <a:schemeClr val="dk1"/>
              </a:buClr>
              <a:buSzPts val="3000"/>
              <a:buFont typeface="Aldrich"/>
              <a:buNone/>
              <a:defRPr/>
            </a:lvl1pPr>
            <a:lvl2pPr lvl="1"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454" name="Google Shape;454;p37"/>
          <p:cNvSpPr txBox="1"/>
          <p:nvPr>
            <p:ph idx="1" type="body"/>
          </p:nvPr>
        </p:nvSpPr>
        <p:spPr>
          <a:xfrm>
            <a:off x="657394" y="2693513"/>
            <a:ext cx="4186200" cy="1276800"/>
          </a:xfrm>
          <a:prstGeom prst="rect">
            <a:avLst/>
          </a:prstGeom>
        </p:spPr>
        <p:txBody>
          <a:bodyPr anchorCtr="0" anchor="t" bIns="91425" lIns="91425" spcFirstLastPara="1" rIns="91425" wrap="square" tIns="91425">
            <a:noAutofit/>
          </a:bodyPr>
          <a:lstStyle>
            <a:lvl1pPr indent="-304800" lvl="0" marL="457200" rtl="0" algn="r">
              <a:spcBef>
                <a:spcPts val="0"/>
              </a:spcBef>
              <a:spcAft>
                <a:spcPts val="0"/>
              </a:spcAft>
              <a:buSzPts val="1200"/>
              <a:buChar char="●"/>
              <a:defRPr/>
            </a:lvl1pPr>
            <a:lvl2pPr indent="-304800" lvl="1" marL="914400" rtl="0" algn="r">
              <a:spcBef>
                <a:spcPts val="0"/>
              </a:spcBef>
              <a:spcAft>
                <a:spcPts val="0"/>
              </a:spcAft>
              <a:buSzPts val="1200"/>
              <a:buChar char="○"/>
              <a:defRPr/>
            </a:lvl2pPr>
            <a:lvl3pPr indent="-304800" lvl="2" marL="1371600" rtl="0" algn="r">
              <a:spcBef>
                <a:spcPts val="0"/>
              </a:spcBef>
              <a:spcAft>
                <a:spcPts val="0"/>
              </a:spcAft>
              <a:buSzPts val="1200"/>
              <a:buChar char="■"/>
              <a:defRPr/>
            </a:lvl3pPr>
            <a:lvl4pPr indent="-304800" lvl="3" marL="1828800" rtl="0" algn="r">
              <a:spcBef>
                <a:spcPts val="0"/>
              </a:spcBef>
              <a:spcAft>
                <a:spcPts val="0"/>
              </a:spcAft>
              <a:buSzPts val="1200"/>
              <a:buChar char="●"/>
              <a:defRPr/>
            </a:lvl4pPr>
            <a:lvl5pPr indent="-304800" lvl="4" marL="2286000" rtl="0" algn="r">
              <a:spcBef>
                <a:spcPts val="0"/>
              </a:spcBef>
              <a:spcAft>
                <a:spcPts val="0"/>
              </a:spcAft>
              <a:buSzPts val="1200"/>
              <a:buChar char="○"/>
              <a:defRPr/>
            </a:lvl5pPr>
            <a:lvl6pPr indent="-304800" lvl="5" marL="2743200" rtl="0" algn="r">
              <a:spcBef>
                <a:spcPts val="0"/>
              </a:spcBef>
              <a:spcAft>
                <a:spcPts val="0"/>
              </a:spcAft>
              <a:buSzPts val="1200"/>
              <a:buChar char="■"/>
              <a:defRPr/>
            </a:lvl6pPr>
            <a:lvl7pPr indent="-304800" lvl="6" marL="3200400" rtl="0" algn="r">
              <a:spcBef>
                <a:spcPts val="0"/>
              </a:spcBef>
              <a:spcAft>
                <a:spcPts val="0"/>
              </a:spcAft>
              <a:buSzPts val="1200"/>
              <a:buChar char="●"/>
              <a:defRPr/>
            </a:lvl7pPr>
            <a:lvl8pPr indent="-304800" lvl="7" marL="3657600" rtl="0" algn="r">
              <a:spcBef>
                <a:spcPts val="0"/>
              </a:spcBef>
              <a:spcAft>
                <a:spcPts val="0"/>
              </a:spcAft>
              <a:buSzPts val="1200"/>
              <a:buChar char="○"/>
              <a:defRPr/>
            </a:lvl8pPr>
            <a:lvl9pPr indent="-304800" lvl="8" marL="4114800" rtl="0" algn="r">
              <a:spcBef>
                <a:spcPts val="0"/>
              </a:spcBef>
              <a:spcAft>
                <a:spcPts val="0"/>
              </a:spcAft>
              <a:buSzPts val="12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7 Title and text right">
  <p:cSld name="CUSTOM_16">
    <p:spTree>
      <p:nvGrpSpPr>
        <p:cNvPr id="455" name="Shape 455"/>
        <p:cNvGrpSpPr/>
        <p:nvPr/>
      </p:nvGrpSpPr>
      <p:grpSpPr>
        <a:xfrm>
          <a:off x="0" y="0"/>
          <a:ext cx="0" cy="0"/>
          <a:chOff x="0" y="0"/>
          <a:chExt cx="0" cy="0"/>
        </a:xfrm>
      </p:grpSpPr>
      <p:sp>
        <p:nvSpPr>
          <p:cNvPr id="456" name="Google Shape;456;p38"/>
          <p:cNvSpPr/>
          <p:nvPr/>
        </p:nvSpPr>
        <p:spPr>
          <a:xfrm>
            <a:off x="3481444" y="645863"/>
            <a:ext cx="5198100" cy="35088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nvGrpSpPr>
          <p:cNvPr id="457" name="Google Shape;457;p38"/>
          <p:cNvGrpSpPr/>
          <p:nvPr/>
        </p:nvGrpSpPr>
        <p:grpSpPr>
          <a:xfrm>
            <a:off x="3583197" y="728444"/>
            <a:ext cx="476460" cy="110700"/>
            <a:chOff x="2147366" y="4139382"/>
            <a:chExt cx="635280" cy="147600"/>
          </a:xfrm>
        </p:grpSpPr>
        <p:sp>
          <p:nvSpPr>
            <p:cNvPr id="458" name="Google Shape;458;p38"/>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459" name="Google Shape;459;p38"/>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460" name="Google Shape;460;p38"/>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sp>
        <p:nvSpPr>
          <p:cNvPr id="461" name="Google Shape;461;p38"/>
          <p:cNvSpPr txBox="1"/>
          <p:nvPr>
            <p:ph type="title"/>
          </p:nvPr>
        </p:nvSpPr>
        <p:spPr>
          <a:xfrm>
            <a:off x="3975000" y="1134300"/>
            <a:ext cx="2873400" cy="1379400"/>
          </a:xfrm>
          <a:prstGeom prst="rect">
            <a:avLst/>
          </a:prstGeom>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462" name="Google Shape;462;p38"/>
          <p:cNvSpPr txBox="1"/>
          <p:nvPr>
            <p:ph idx="1" type="body"/>
          </p:nvPr>
        </p:nvSpPr>
        <p:spPr>
          <a:xfrm>
            <a:off x="3975066" y="2513438"/>
            <a:ext cx="4186200" cy="1276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8 Custom Layout 1">
  <p:cSld name="CUSTOM_17">
    <p:spTree>
      <p:nvGrpSpPr>
        <p:cNvPr id="463" name="Shape 463"/>
        <p:cNvGrpSpPr/>
        <p:nvPr/>
      </p:nvGrpSpPr>
      <p:grpSpPr>
        <a:xfrm>
          <a:off x="0" y="0"/>
          <a:ext cx="0" cy="0"/>
          <a:chOff x="0" y="0"/>
          <a:chExt cx="0" cy="0"/>
        </a:xfrm>
      </p:grpSpPr>
      <p:sp>
        <p:nvSpPr>
          <p:cNvPr id="464" name="Google Shape;464;p39"/>
          <p:cNvSpPr/>
          <p:nvPr/>
        </p:nvSpPr>
        <p:spPr>
          <a:xfrm>
            <a:off x="852544" y="817313"/>
            <a:ext cx="5198100" cy="3508800"/>
          </a:xfrm>
          <a:prstGeom prst="roundRect">
            <a:avLst>
              <a:gd fmla="val 3539"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nvGrpSpPr>
          <p:cNvPr id="465" name="Google Shape;465;p39"/>
          <p:cNvGrpSpPr/>
          <p:nvPr/>
        </p:nvGrpSpPr>
        <p:grpSpPr>
          <a:xfrm>
            <a:off x="954297" y="899894"/>
            <a:ext cx="476460" cy="110700"/>
            <a:chOff x="2147366" y="4139382"/>
            <a:chExt cx="635280" cy="147600"/>
          </a:xfrm>
        </p:grpSpPr>
        <p:sp>
          <p:nvSpPr>
            <p:cNvPr id="466" name="Google Shape;466;p39"/>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467" name="Google Shape;467;p39"/>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468" name="Google Shape;468;p39"/>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sp>
        <p:nvSpPr>
          <p:cNvPr id="469" name="Google Shape;469;p39"/>
          <p:cNvSpPr/>
          <p:nvPr/>
        </p:nvSpPr>
        <p:spPr>
          <a:xfrm>
            <a:off x="5301881" y="1665994"/>
            <a:ext cx="2961000" cy="2187600"/>
          </a:xfrm>
          <a:prstGeom prst="roundRect">
            <a:avLst>
              <a:gd fmla="val 6604" name="adj"/>
            </a:avLst>
          </a:prstGeom>
          <a:solidFill>
            <a:schemeClr val="lt2"/>
          </a:solidFill>
          <a:ln>
            <a:noFill/>
          </a:ln>
          <a:effectLst>
            <a:outerShdw blurRad="63500" sx="102000" rotWithShape="0" algn="ctr" sy="102000">
              <a:srgbClr val="000000">
                <a:alpha val="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470" name="Google Shape;470;p39"/>
          <p:cNvSpPr/>
          <p:nvPr/>
        </p:nvSpPr>
        <p:spPr>
          <a:xfrm>
            <a:off x="5301881" y="1665994"/>
            <a:ext cx="2961000" cy="2187600"/>
          </a:xfrm>
          <a:prstGeom prst="roundRect">
            <a:avLst>
              <a:gd fmla="val 6604" name="adj"/>
            </a:avLst>
          </a:prstGeom>
          <a:solidFill>
            <a:srgbClr val="000000">
              <a:alpha val="131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nvGrpSpPr>
          <p:cNvPr id="471" name="Google Shape;471;p39"/>
          <p:cNvGrpSpPr/>
          <p:nvPr/>
        </p:nvGrpSpPr>
        <p:grpSpPr>
          <a:xfrm>
            <a:off x="5432210" y="1748575"/>
            <a:ext cx="476460" cy="110700"/>
            <a:chOff x="2147366" y="4139382"/>
            <a:chExt cx="635280" cy="147600"/>
          </a:xfrm>
        </p:grpSpPr>
        <p:sp>
          <p:nvSpPr>
            <p:cNvPr id="472" name="Google Shape;472;p39"/>
            <p:cNvSpPr/>
            <p:nvPr/>
          </p:nvSpPr>
          <p:spPr>
            <a:xfrm>
              <a:off x="2147366" y="4139382"/>
              <a:ext cx="147600" cy="147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473" name="Google Shape;473;p39"/>
            <p:cNvSpPr/>
            <p:nvPr/>
          </p:nvSpPr>
          <p:spPr>
            <a:xfrm>
              <a:off x="2391206" y="4139382"/>
              <a:ext cx="147600" cy="147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474" name="Google Shape;474;p39"/>
            <p:cNvSpPr/>
            <p:nvPr/>
          </p:nvSpPr>
          <p:spPr>
            <a:xfrm>
              <a:off x="2635046" y="4139382"/>
              <a:ext cx="147600" cy="147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sp>
        <p:nvSpPr>
          <p:cNvPr id="475" name="Google Shape;475;p39"/>
          <p:cNvSpPr txBox="1"/>
          <p:nvPr>
            <p:ph idx="1" type="subTitle"/>
          </p:nvPr>
        </p:nvSpPr>
        <p:spPr>
          <a:xfrm>
            <a:off x="1124475" y="3062006"/>
            <a:ext cx="4405200" cy="538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0"/>
              </a:spcBef>
              <a:spcAft>
                <a:spcPts val="0"/>
              </a:spcAft>
              <a:buSzPts val="1600"/>
              <a:buNone/>
              <a:defRPr b="1" sz="1600"/>
            </a:lvl2pPr>
            <a:lvl3pPr lvl="2" rtl="0">
              <a:spcBef>
                <a:spcPts val="0"/>
              </a:spcBef>
              <a:spcAft>
                <a:spcPts val="0"/>
              </a:spcAft>
              <a:buSzPts val="1600"/>
              <a:buNone/>
              <a:defRPr b="1" sz="1600"/>
            </a:lvl3pPr>
            <a:lvl4pPr lvl="3" rtl="0">
              <a:spcBef>
                <a:spcPts val="0"/>
              </a:spcBef>
              <a:spcAft>
                <a:spcPts val="0"/>
              </a:spcAft>
              <a:buSzPts val="1600"/>
              <a:buNone/>
              <a:defRPr b="1" sz="1600"/>
            </a:lvl4pPr>
            <a:lvl5pPr lvl="4" rtl="0">
              <a:spcBef>
                <a:spcPts val="0"/>
              </a:spcBef>
              <a:spcAft>
                <a:spcPts val="0"/>
              </a:spcAft>
              <a:buSzPts val="1600"/>
              <a:buNone/>
              <a:defRPr b="1" sz="1600"/>
            </a:lvl5pPr>
            <a:lvl6pPr lvl="5" rtl="0">
              <a:spcBef>
                <a:spcPts val="0"/>
              </a:spcBef>
              <a:spcAft>
                <a:spcPts val="0"/>
              </a:spcAft>
              <a:buSzPts val="1600"/>
              <a:buNone/>
              <a:defRPr b="1" sz="1600"/>
            </a:lvl6pPr>
            <a:lvl7pPr lvl="6" rtl="0">
              <a:spcBef>
                <a:spcPts val="0"/>
              </a:spcBef>
              <a:spcAft>
                <a:spcPts val="0"/>
              </a:spcAft>
              <a:buSzPts val="1600"/>
              <a:buNone/>
              <a:defRPr b="1" sz="1600"/>
            </a:lvl7pPr>
            <a:lvl8pPr lvl="7" rtl="0">
              <a:spcBef>
                <a:spcPts val="0"/>
              </a:spcBef>
              <a:spcAft>
                <a:spcPts val="0"/>
              </a:spcAft>
              <a:buSzPts val="1600"/>
              <a:buNone/>
              <a:defRPr b="1" sz="1600"/>
            </a:lvl8pPr>
            <a:lvl9pPr lvl="8" rtl="0">
              <a:spcBef>
                <a:spcPts val="0"/>
              </a:spcBef>
              <a:spcAft>
                <a:spcPts val="0"/>
              </a:spcAft>
              <a:buSzPts val="1600"/>
              <a:buNone/>
              <a:defRPr b="1" sz="1600"/>
            </a:lvl9pPr>
          </a:lstStyle>
          <a:p/>
        </p:txBody>
      </p:sp>
      <p:sp>
        <p:nvSpPr>
          <p:cNvPr id="476" name="Google Shape;476;p39"/>
          <p:cNvSpPr txBox="1"/>
          <p:nvPr>
            <p:ph type="title"/>
          </p:nvPr>
        </p:nvSpPr>
        <p:spPr>
          <a:xfrm>
            <a:off x="1124475" y="1167806"/>
            <a:ext cx="4405200" cy="1834800"/>
          </a:xfrm>
          <a:prstGeom prst="rect">
            <a:avLst/>
          </a:prstGeom>
        </p:spPr>
        <p:txBody>
          <a:bodyPr anchorCtr="0" anchor="b" bIns="91425" lIns="91425" spcFirstLastPara="1" rIns="91425" wrap="square" tIns="91425">
            <a:noAutofit/>
          </a:bodyPr>
          <a:lstStyle>
            <a:lvl1pPr indent="0" lvl="0" marL="0" marR="0" rtl="0" algn="l">
              <a:spcBef>
                <a:spcPts val="0"/>
              </a:spcBef>
              <a:spcAft>
                <a:spcPts val="0"/>
              </a:spcAft>
              <a:buClr>
                <a:schemeClr val="dk1"/>
              </a:buClr>
              <a:buSzPts val="5300"/>
              <a:buFont typeface="Aldrich"/>
              <a:buNone/>
              <a:defRPr sz="53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sp>
        <p:nvSpPr>
          <p:cNvPr id="477" name="Google Shape;477;p39"/>
          <p:cNvSpPr txBox="1"/>
          <p:nvPr>
            <p:ph idx="2" type="body"/>
          </p:nvPr>
        </p:nvSpPr>
        <p:spPr>
          <a:xfrm>
            <a:off x="5529525" y="2260800"/>
            <a:ext cx="2375700" cy="8013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title">
  <p:cSld name="CUSTOM_18">
    <p:spTree>
      <p:nvGrpSpPr>
        <p:cNvPr id="478" name="Shape 478"/>
        <p:cNvGrpSpPr/>
        <p:nvPr/>
      </p:nvGrpSpPr>
      <p:grpSpPr>
        <a:xfrm>
          <a:off x="0" y="0"/>
          <a:ext cx="0" cy="0"/>
          <a:chOff x="0" y="0"/>
          <a:chExt cx="0" cy="0"/>
        </a:xfrm>
      </p:grpSpPr>
      <p:sp>
        <p:nvSpPr>
          <p:cNvPr id="479" name="Google Shape;479;p40"/>
          <p:cNvSpPr txBox="1"/>
          <p:nvPr>
            <p:ph type="title"/>
          </p:nvPr>
        </p:nvSpPr>
        <p:spPr>
          <a:xfrm>
            <a:off x="311738" y="315829"/>
            <a:ext cx="8520600" cy="92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grpSp>
        <p:nvGrpSpPr>
          <p:cNvPr id="27" name="Google Shape;27;p5"/>
          <p:cNvGrpSpPr/>
          <p:nvPr/>
        </p:nvGrpSpPr>
        <p:grpSpPr>
          <a:xfrm>
            <a:off x="396500" y="170424"/>
            <a:ext cx="8360126" cy="4398447"/>
            <a:chOff x="1054783" y="1029605"/>
            <a:chExt cx="7587010" cy="3902100"/>
          </a:xfrm>
        </p:grpSpPr>
        <p:sp>
          <p:nvSpPr>
            <p:cNvPr id="28" name="Google Shape;28;p5"/>
            <p:cNvSpPr/>
            <p:nvPr/>
          </p:nvSpPr>
          <p:spPr>
            <a:xfrm>
              <a:off x="1054793" y="1029605"/>
              <a:ext cx="7587000" cy="3902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p:nvPr/>
          </p:nvSpPr>
          <p:spPr>
            <a:xfrm>
              <a:off x="1054783" y="1029605"/>
              <a:ext cx="7587000" cy="226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 name="Google Shape;30;p5"/>
          <p:cNvSpPr txBox="1"/>
          <p:nvPr>
            <p:ph idx="1" type="subTitle"/>
          </p:nvPr>
        </p:nvSpPr>
        <p:spPr>
          <a:xfrm>
            <a:off x="807625" y="2775700"/>
            <a:ext cx="3415800" cy="149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1" name="Google Shape;31;p5"/>
          <p:cNvSpPr txBox="1"/>
          <p:nvPr>
            <p:ph idx="2" type="subTitle"/>
          </p:nvPr>
        </p:nvSpPr>
        <p:spPr>
          <a:xfrm>
            <a:off x="4922022" y="2775700"/>
            <a:ext cx="3415800" cy="149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 name="Google Shape;32;p5"/>
          <p:cNvSpPr txBox="1"/>
          <p:nvPr>
            <p:ph idx="3" type="subTitle"/>
          </p:nvPr>
        </p:nvSpPr>
        <p:spPr>
          <a:xfrm>
            <a:off x="807630" y="2403350"/>
            <a:ext cx="3415800" cy="421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000"/>
              <a:buFont typeface="Arial"/>
              <a:buNone/>
              <a:defRPr sz="2200">
                <a:latin typeface="Quantico"/>
                <a:ea typeface="Quantico"/>
                <a:cs typeface="Quantico"/>
                <a:sym typeface="Quantico"/>
              </a:defRPr>
            </a:lvl1pPr>
            <a:lvl2pPr lvl="1"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p:txBody>
      </p:sp>
      <p:sp>
        <p:nvSpPr>
          <p:cNvPr id="33" name="Google Shape;33;p5"/>
          <p:cNvSpPr txBox="1"/>
          <p:nvPr>
            <p:ph idx="4" type="subTitle"/>
          </p:nvPr>
        </p:nvSpPr>
        <p:spPr>
          <a:xfrm>
            <a:off x="4922022" y="2403350"/>
            <a:ext cx="3415800" cy="421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000"/>
              <a:buFont typeface="Arial"/>
              <a:buNone/>
              <a:defRPr sz="2200">
                <a:latin typeface="Quantico"/>
                <a:ea typeface="Quantico"/>
                <a:cs typeface="Quantico"/>
                <a:sym typeface="Quantico"/>
              </a:defRPr>
            </a:lvl1pPr>
            <a:lvl2pPr lvl="1"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p:txBody>
      </p:sp>
      <p:sp>
        <p:nvSpPr>
          <p:cNvPr id="34" name="Google Shape;34;p5"/>
          <p:cNvSpPr txBox="1"/>
          <p:nvPr>
            <p:ph type="title"/>
          </p:nvPr>
        </p:nvSpPr>
        <p:spPr>
          <a:xfrm>
            <a:off x="719988" y="459128"/>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35" name="Google Shape;35;p5"/>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grpSp>
        <p:nvGrpSpPr>
          <p:cNvPr id="37" name="Google Shape;37;p6"/>
          <p:cNvGrpSpPr/>
          <p:nvPr/>
        </p:nvGrpSpPr>
        <p:grpSpPr>
          <a:xfrm>
            <a:off x="396500" y="170424"/>
            <a:ext cx="8360126" cy="4398447"/>
            <a:chOff x="1054783" y="1029605"/>
            <a:chExt cx="7587010" cy="3902100"/>
          </a:xfrm>
        </p:grpSpPr>
        <p:sp>
          <p:nvSpPr>
            <p:cNvPr id="38" name="Google Shape;38;p6"/>
            <p:cNvSpPr/>
            <p:nvPr/>
          </p:nvSpPr>
          <p:spPr>
            <a:xfrm>
              <a:off x="1054793" y="1029605"/>
              <a:ext cx="7587000" cy="3902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6"/>
            <p:cNvSpPr/>
            <p:nvPr/>
          </p:nvSpPr>
          <p:spPr>
            <a:xfrm>
              <a:off x="1054783" y="1029605"/>
              <a:ext cx="7587000" cy="226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6"/>
          <p:cNvSpPr txBox="1"/>
          <p:nvPr>
            <p:ph type="title"/>
          </p:nvPr>
        </p:nvSpPr>
        <p:spPr>
          <a:xfrm>
            <a:off x="719988" y="459128"/>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41" name="Google Shape;41;p6"/>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grpSp>
        <p:nvGrpSpPr>
          <p:cNvPr id="43" name="Google Shape;43;p7"/>
          <p:cNvGrpSpPr/>
          <p:nvPr/>
        </p:nvGrpSpPr>
        <p:grpSpPr>
          <a:xfrm>
            <a:off x="396500" y="170424"/>
            <a:ext cx="8360126" cy="4398447"/>
            <a:chOff x="1054783" y="1029605"/>
            <a:chExt cx="7587010" cy="3902100"/>
          </a:xfrm>
        </p:grpSpPr>
        <p:sp>
          <p:nvSpPr>
            <p:cNvPr id="44" name="Google Shape;44;p7"/>
            <p:cNvSpPr/>
            <p:nvPr/>
          </p:nvSpPr>
          <p:spPr>
            <a:xfrm>
              <a:off x="1054793" y="1029605"/>
              <a:ext cx="7587000" cy="3902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
            <p:cNvSpPr/>
            <p:nvPr/>
          </p:nvSpPr>
          <p:spPr>
            <a:xfrm>
              <a:off x="1054783" y="1029605"/>
              <a:ext cx="7587000" cy="226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7"/>
          <p:cNvSpPr txBox="1"/>
          <p:nvPr>
            <p:ph type="title"/>
          </p:nvPr>
        </p:nvSpPr>
        <p:spPr>
          <a:xfrm>
            <a:off x="720000" y="475500"/>
            <a:ext cx="7704000" cy="557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2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47" name="Google Shape;47;p7"/>
          <p:cNvSpPr txBox="1"/>
          <p:nvPr>
            <p:ph idx="1" type="body"/>
          </p:nvPr>
        </p:nvSpPr>
        <p:spPr>
          <a:xfrm>
            <a:off x="720000" y="1244275"/>
            <a:ext cx="3692400" cy="2955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accent4"/>
              </a:buClr>
              <a:buSzPts val="1200"/>
              <a:buAutoNum type="arabicPeriod"/>
              <a:defRPr/>
            </a:lvl1pPr>
            <a:lvl2pPr indent="-304800" lvl="1" marL="914400" rtl="0">
              <a:spcBef>
                <a:spcPts val="0"/>
              </a:spcBef>
              <a:spcAft>
                <a:spcPts val="0"/>
              </a:spcAft>
              <a:buClr>
                <a:srgbClr val="E76A28"/>
              </a:buClr>
              <a:buSzPts val="1200"/>
              <a:buFont typeface="Nunito Light"/>
              <a:buAutoNum type="alphaLcPeriod"/>
              <a:defRPr/>
            </a:lvl2pPr>
            <a:lvl3pPr indent="-304800" lvl="2" marL="1371600" rtl="0">
              <a:spcBef>
                <a:spcPts val="0"/>
              </a:spcBef>
              <a:spcAft>
                <a:spcPts val="0"/>
              </a:spcAft>
              <a:buClr>
                <a:srgbClr val="E76A28"/>
              </a:buClr>
              <a:buSzPts val="1200"/>
              <a:buFont typeface="Nunito Light"/>
              <a:buAutoNum type="romanLcPeriod"/>
              <a:defRPr sz="1300"/>
            </a:lvl3pPr>
            <a:lvl4pPr indent="-304800" lvl="3" marL="1828800" rtl="0">
              <a:spcBef>
                <a:spcPts val="0"/>
              </a:spcBef>
              <a:spcAft>
                <a:spcPts val="0"/>
              </a:spcAft>
              <a:buClr>
                <a:srgbClr val="E76A28"/>
              </a:buClr>
              <a:buSzPts val="1200"/>
              <a:buFont typeface="Nunito Light"/>
              <a:buAutoNum type="arabicPeriod"/>
              <a:defRPr sz="1300"/>
            </a:lvl4pPr>
            <a:lvl5pPr indent="-304800" lvl="4" marL="2286000" rtl="0">
              <a:spcBef>
                <a:spcPts val="0"/>
              </a:spcBef>
              <a:spcAft>
                <a:spcPts val="0"/>
              </a:spcAft>
              <a:buClr>
                <a:srgbClr val="E76A28"/>
              </a:buClr>
              <a:buSzPts val="1200"/>
              <a:buFont typeface="Nunito Light"/>
              <a:buAutoNum type="alphaLcPeriod"/>
              <a:defRPr sz="1300"/>
            </a:lvl5pPr>
            <a:lvl6pPr indent="-304800" lvl="5" marL="2743200" rtl="0">
              <a:spcBef>
                <a:spcPts val="0"/>
              </a:spcBef>
              <a:spcAft>
                <a:spcPts val="0"/>
              </a:spcAft>
              <a:buClr>
                <a:srgbClr val="999999"/>
              </a:buClr>
              <a:buSzPts val="1200"/>
              <a:buFont typeface="Nunito Light"/>
              <a:buAutoNum type="romanLcPeriod"/>
              <a:defRPr sz="1300"/>
            </a:lvl6pPr>
            <a:lvl7pPr indent="-304800" lvl="6" marL="3200400" rtl="0">
              <a:spcBef>
                <a:spcPts val="0"/>
              </a:spcBef>
              <a:spcAft>
                <a:spcPts val="0"/>
              </a:spcAft>
              <a:buClr>
                <a:srgbClr val="999999"/>
              </a:buClr>
              <a:buSzPts val="1200"/>
              <a:buFont typeface="Nunito Light"/>
              <a:buAutoNum type="arabicPeriod"/>
              <a:defRPr sz="1300"/>
            </a:lvl7pPr>
            <a:lvl8pPr indent="-304800" lvl="7" marL="3657600" rtl="0">
              <a:spcBef>
                <a:spcPts val="0"/>
              </a:spcBef>
              <a:spcAft>
                <a:spcPts val="0"/>
              </a:spcAft>
              <a:buClr>
                <a:srgbClr val="999999"/>
              </a:buClr>
              <a:buSzPts val="1200"/>
              <a:buFont typeface="Nunito Light"/>
              <a:buAutoNum type="alphaLcPeriod"/>
              <a:defRPr sz="1300"/>
            </a:lvl8pPr>
            <a:lvl9pPr indent="-304800" lvl="8" marL="4114800" rtl="0">
              <a:spcBef>
                <a:spcPts val="0"/>
              </a:spcBef>
              <a:spcAft>
                <a:spcPts val="0"/>
              </a:spcAft>
              <a:buClr>
                <a:srgbClr val="999999"/>
              </a:buClr>
              <a:buSzPts val="1200"/>
              <a:buFont typeface="Nunito Light"/>
              <a:buAutoNum type="romanLcPeriod"/>
              <a:defRPr sz="1300"/>
            </a:lvl9pPr>
          </a:lstStyle>
          <a:p/>
        </p:txBody>
      </p:sp>
      <p:sp>
        <p:nvSpPr>
          <p:cNvPr id="48" name="Google Shape;48;p7"/>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grpSp>
        <p:nvGrpSpPr>
          <p:cNvPr id="50" name="Google Shape;50;p8"/>
          <p:cNvGrpSpPr/>
          <p:nvPr/>
        </p:nvGrpSpPr>
        <p:grpSpPr>
          <a:xfrm>
            <a:off x="396500" y="170424"/>
            <a:ext cx="8360126" cy="4398447"/>
            <a:chOff x="1054783" y="1029605"/>
            <a:chExt cx="7587010" cy="3902100"/>
          </a:xfrm>
        </p:grpSpPr>
        <p:sp>
          <p:nvSpPr>
            <p:cNvPr id="51" name="Google Shape;51;p8"/>
            <p:cNvSpPr/>
            <p:nvPr/>
          </p:nvSpPr>
          <p:spPr>
            <a:xfrm>
              <a:off x="1054793" y="1029605"/>
              <a:ext cx="7587000" cy="3902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a:off x="1054783" y="1029605"/>
              <a:ext cx="7587000" cy="226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 name="Google Shape;53;p8"/>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54" name="Google Shape;54;p8"/>
          <p:cNvSpPr txBox="1"/>
          <p:nvPr>
            <p:ph type="title"/>
          </p:nvPr>
        </p:nvSpPr>
        <p:spPr>
          <a:xfrm>
            <a:off x="2801700" y="1918054"/>
            <a:ext cx="5622300" cy="2473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grpSp>
        <p:nvGrpSpPr>
          <p:cNvPr id="56" name="Google Shape;56;p9"/>
          <p:cNvGrpSpPr/>
          <p:nvPr/>
        </p:nvGrpSpPr>
        <p:grpSpPr>
          <a:xfrm>
            <a:off x="396500" y="170424"/>
            <a:ext cx="8360126" cy="4398447"/>
            <a:chOff x="1054783" y="1029605"/>
            <a:chExt cx="7587010" cy="3902100"/>
          </a:xfrm>
        </p:grpSpPr>
        <p:sp>
          <p:nvSpPr>
            <p:cNvPr id="57" name="Google Shape;57;p9"/>
            <p:cNvSpPr/>
            <p:nvPr/>
          </p:nvSpPr>
          <p:spPr>
            <a:xfrm>
              <a:off x="1054793" y="1029605"/>
              <a:ext cx="7587000" cy="3902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
            <p:cNvSpPr/>
            <p:nvPr/>
          </p:nvSpPr>
          <p:spPr>
            <a:xfrm>
              <a:off x="1054783" y="1029605"/>
              <a:ext cx="7587000" cy="226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9"/>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0" name="Google Shape;60;p9"/>
          <p:cNvSpPr txBox="1"/>
          <p:nvPr>
            <p:ph type="title"/>
          </p:nvPr>
        </p:nvSpPr>
        <p:spPr>
          <a:xfrm rot="515">
            <a:off x="2406900" y="1623064"/>
            <a:ext cx="6006600" cy="603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1" name="Google Shape;61;p9"/>
          <p:cNvSpPr txBox="1"/>
          <p:nvPr>
            <p:ph idx="1" type="subTitle"/>
          </p:nvPr>
        </p:nvSpPr>
        <p:spPr>
          <a:xfrm>
            <a:off x="3658200" y="2303046"/>
            <a:ext cx="4755300" cy="1472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 name="Shape 62"/>
        <p:cNvGrpSpPr/>
        <p:nvPr/>
      </p:nvGrpSpPr>
      <p:grpSpPr>
        <a:xfrm>
          <a:off x="0" y="0"/>
          <a:ext cx="0" cy="0"/>
          <a:chOff x="0" y="0"/>
          <a:chExt cx="0" cy="0"/>
        </a:xfrm>
      </p:grpSpPr>
      <p:grpSp>
        <p:nvGrpSpPr>
          <p:cNvPr id="63" name="Google Shape;63;p10"/>
          <p:cNvGrpSpPr/>
          <p:nvPr/>
        </p:nvGrpSpPr>
        <p:grpSpPr>
          <a:xfrm>
            <a:off x="396500" y="170424"/>
            <a:ext cx="8360126" cy="4398447"/>
            <a:chOff x="1054783" y="1029605"/>
            <a:chExt cx="7587010" cy="3902100"/>
          </a:xfrm>
        </p:grpSpPr>
        <p:sp>
          <p:nvSpPr>
            <p:cNvPr id="64" name="Google Shape;64;p10"/>
            <p:cNvSpPr/>
            <p:nvPr/>
          </p:nvSpPr>
          <p:spPr>
            <a:xfrm>
              <a:off x="1054793" y="1029605"/>
              <a:ext cx="7587000" cy="3902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0"/>
            <p:cNvSpPr/>
            <p:nvPr/>
          </p:nvSpPr>
          <p:spPr>
            <a:xfrm>
              <a:off x="1054783" y="1029605"/>
              <a:ext cx="7587000" cy="226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10"/>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7" name="Google Shape;67;p10"/>
          <p:cNvSpPr txBox="1"/>
          <p:nvPr>
            <p:ph type="title"/>
          </p:nvPr>
        </p:nvSpPr>
        <p:spPr>
          <a:xfrm>
            <a:off x="720000" y="2233875"/>
            <a:ext cx="7704000" cy="615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300"/>
              <a:buNone/>
              <a:defRPr sz="3000"/>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2.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63800"/>
            <a:ext cx="7704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300"/>
              <a:buFont typeface="Quantico"/>
              <a:buNone/>
              <a:defRPr sz="3300">
                <a:solidFill>
                  <a:schemeClr val="dk1"/>
                </a:solidFill>
                <a:latin typeface="Quantico"/>
                <a:ea typeface="Quantico"/>
                <a:cs typeface="Quantico"/>
                <a:sym typeface="Quantico"/>
              </a:defRPr>
            </a:lvl1pPr>
            <a:lvl2pPr lvl="1">
              <a:spcBef>
                <a:spcPts val="0"/>
              </a:spcBef>
              <a:spcAft>
                <a:spcPts val="0"/>
              </a:spcAft>
              <a:buClr>
                <a:schemeClr val="dk1"/>
              </a:buClr>
              <a:buSzPts val="3300"/>
              <a:buFont typeface="Quantico"/>
              <a:buNone/>
              <a:defRPr b="1" sz="3300">
                <a:solidFill>
                  <a:schemeClr val="dk1"/>
                </a:solidFill>
                <a:latin typeface="Quantico"/>
                <a:ea typeface="Quantico"/>
                <a:cs typeface="Quantico"/>
                <a:sym typeface="Quantico"/>
              </a:defRPr>
            </a:lvl2pPr>
            <a:lvl3pPr lvl="2">
              <a:spcBef>
                <a:spcPts val="0"/>
              </a:spcBef>
              <a:spcAft>
                <a:spcPts val="0"/>
              </a:spcAft>
              <a:buClr>
                <a:schemeClr val="dk1"/>
              </a:buClr>
              <a:buSzPts val="3300"/>
              <a:buFont typeface="Quantico"/>
              <a:buNone/>
              <a:defRPr b="1" sz="3300">
                <a:solidFill>
                  <a:schemeClr val="dk1"/>
                </a:solidFill>
                <a:latin typeface="Quantico"/>
                <a:ea typeface="Quantico"/>
                <a:cs typeface="Quantico"/>
                <a:sym typeface="Quantico"/>
              </a:defRPr>
            </a:lvl3pPr>
            <a:lvl4pPr lvl="3">
              <a:spcBef>
                <a:spcPts val="0"/>
              </a:spcBef>
              <a:spcAft>
                <a:spcPts val="0"/>
              </a:spcAft>
              <a:buClr>
                <a:schemeClr val="dk1"/>
              </a:buClr>
              <a:buSzPts val="3300"/>
              <a:buFont typeface="Quantico"/>
              <a:buNone/>
              <a:defRPr b="1" sz="3300">
                <a:solidFill>
                  <a:schemeClr val="dk1"/>
                </a:solidFill>
                <a:latin typeface="Quantico"/>
                <a:ea typeface="Quantico"/>
                <a:cs typeface="Quantico"/>
                <a:sym typeface="Quantico"/>
              </a:defRPr>
            </a:lvl4pPr>
            <a:lvl5pPr lvl="4">
              <a:spcBef>
                <a:spcPts val="0"/>
              </a:spcBef>
              <a:spcAft>
                <a:spcPts val="0"/>
              </a:spcAft>
              <a:buClr>
                <a:schemeClr val="dk1"/>
              </a:buClr>
              <a:buSzPts val="3300"/>
              <a:buFont typeface="Quantico"/>
              <a:buNone/>
              <a:defRPr b="1" sz="3300">
                <a:solidFill>
                  <a:schemeClr val="dk1"/>
                </a:solidFill>
                <a:latin typeface="Quantico"/>
                <a:ea typeface="Quantico"/>
                <a:cs typeface="Quantico"/>
                <a:sym typeface="Quantico"/>
              </a:defRPr>
            </a:lvl5pPr>
            <a:lvl6pPr lvl="5">
              <a:spcBef>
                <a:spcPts val="0"/>
              </a:spcBef>
              <a:spcAft>
                <a:spcPts val="0"/>
              </a:spcAft>
              <a:buClr>
                <a:schemeClr val="dk1"/>
              </a:buClr>
              <a:buSzPts val="3300"/>
              <a:buFont typeface="Quantico"/>
              <a:buNone/>
              <a:defRPr b="1" sz="3300">
                <a:solidFill>
                  <a:schemeClr val="dk1"/>
                </a:solidFill>
                <a:latin typeface="Quantico"/>
                <a:ea typeface="Quantico"/>
                <a:cs typeface="Quantico"/>
                <a:sym typeface="Quantico"/>
              </a:defRPr>
            </a:lvl6pPr>
            <a:lvl7pPr lvl="6">
              <a:spcBef>
                <a:spcPts val="0"/>
              </a:spcBef>
              <a:spcAft>
                <a:spcPts val="0"/>
              </a:spcAft>
              <a:buClr>
                <a:schemeClr val="dk1"/>
              </a:buClr>
              <a:buSzPts val="3300"/>
              <a:buFont typeface="Quantico"/>
              <a:buNone/>
              <a:defRPr b="1" sz="3300">
                <a:solidFill>
                  <a:schemeClr val="dk1"/>
                </a:solidFill>
                <a:latin typeface="Quantico"/>
                <a:ea typeface="Quantico"/>
                <a:cs typeface="Quantico"/>
                <a:sym typeface="Quantico"/>
              </a:defRPr>
            </a:lvl7pPr>
            <a:lvl8pPr lvl="7">
              <a:spcBef>
                <a:spcPts val="0"/>
              </a:spcBef>
              <a:spcAft>
                <a:spcPts val="0"/>
              </a:spcAft>
              <a:buClr>
                <a:schemeClr val="dk1"/>
              </a:buClr>
              <a:buSzPts val="3300"/>
              <a:buFont typeface="Quantico"/>
              <a:buNone/>
              <a:defRPr b="1" sz="3300">
                <a:solidFill>
                  <a:schemeClr val="dk1"/>
                </a:solidFill>
                <a:latin typeface="Quantico"/>
                <a:ea typeface="Quantico"/>
                <a:cs typeface="Quantico"/>
                <a:sym typeface="Quantico"/>
              </a:defRPr>
            </a:lvl8pPr>
            <a:lvl9pPr lvl="8">
              <a:spcBef>
                <a:spcPts val="0"/>
              </a:spcBef>
              <a:spcAft>
                <a:spcPts val="0"/>
              </a:spcAft>
              <a:buClr>
                <a:schemeClr val="dk1"/>
              </a:buClr>
              <a:buSzPts val="3300"/>
              <a:buFont typeface="Quantico"/>
              <a:buNone/>
              <a:defRPr b="1" sz="3300">
                <a:solidFill>
                  <a:schemeClr val="dk1"/>
                </a:solidFill>
                <a:latin typeface="Quantico"/>
                <a:ea typeface="Quantico"/>
                <a:cs typeface="Quantico"/>
                <a:sym typeface="Quantico"/>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1pPr>
            <a:lvl2pPr indent="-304800" lvl="1" marL="9144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2pPr>
            <a:lvl3pPr indent="-304800" lvl="2" marL="13716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3pPr>
            <a:lvl4pPr indent="-304800" lvl="3" marL="1828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4pPr>
            <a:lvl5pPr indent="-304800" lvl="4" marL="22860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5pPr>
            <a:lvl6pPr indent="-304800" lvl="5" marL="27432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6pPr>
            <a:lvl7pPr indent="-304800" lvl="6" marL="32004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7pPr>
            <a:lvl8pPr indent="-304800" lvl="7" marL="36576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8pPr>
            <a:lvl9pPr indent="-304800" lvl="8" marL="411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drive.google.com/file/d/1oY4z5rMubboMXyspNnNKgVaImTjdgYiM/view" TargetMode="Externa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drive.google.com/file/d/148DDFir_4FbY3JoQLbiXWGcD60IFQnME/view" TargetMode="External"/><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1"/>
          <p:cNvSpPr txBox="1"/>
          <p:nvPr>
            <p:ph idx="1" type="subTitle"/>
          </p:nvPr>
        </p:nvSpPr>
        <p:spPr>
          <a:xfrm>
            <a:off x="3050100" y="2187000"/>
            <a:ext cx="3043800" cy="7695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1900"/>
              <a:t>By Penny, Julian, Jarit, &amp; Michael</a:t>
            </a:r>
            <a:endParaRPr sz="1900"/>
          </a:p>
        </p:txBody>
      </p:sp>
      <p:pic>
        <p:nvPicPr>
          <p:cNvPr id="485" name="Google Shape;485;p41"/>
          <p:cNvPicPr preferRelativeResize="0"/>
          <p:nvPr/>
        </p:nvPicPr>
        <p:blipFill rotWithShape="1">
          <a:blip r:embed="rId3">
            <a:alphaModFix/>
          </a:blip>
          <a:srcRect b="65586" l="2534" r="0" t="0"/>
          <a:stretch/>
        </p:blipFill>
        <p:spPr>
          <a:xfrm>
            <a:off x="28750" y="-99100"/>
            <a:ext cx="9378376" cy="1862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0"/>
          <p:cNvSpPr txBox="1"/>
          <p:nvPr>
            <p:ph type="title"/>
          </p:nvPr>
        </p:nvSpPr>
        <p:spPr>
          <a:xfrm>
            <a:off x="719988" y="45912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Server Strategy</a:t>
            </a:r>
            <a:endParaRPr/>
          </a:p>
        </p:txBody>
      </p:sp>
      <p:sp>
        <p:nvSpPr>
          <p:cNvPr id="556" name="Google Shape;556;p50"/>
          <p:cNvSpPr txBox="1"/>
          <p:nvPr>
            <p:ph idx="1" type="body"/>
          </p:nvPr>
        </p:nvSpPr>
        <p:spPr>
          <a:xfrm>
            <a:off x="594175" y="1139025"/>
            <a:ext cx="4116900" cy="3268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SVServer (our code)</a:t>
            </a:r>
            <a:endParaRPr/>
          </a:p>
          <a:p>
            <a:pPr indent="-304800" lvl="1" marL="914400" rtl="0" algn="l">
              <a:spcBef>
                <a:spcPts val="0"/>
              </a:spcBef>
              <a:spcAft>
                <a:spcPts val="0"/>
              </a:spcAft>
              <a:buSzPts val="1200"/>
              <a:buChar char="○"/>
            </a:pPr>
            <a:r>
              <a:rPr lang="en"/>
              <a:t>Is </a:t>
            </a:r>
            <a:r>
              <a:rPr lang="en"/>
              <a:t>source of truth</a:t>
            </a:r>
            <a:endParaRPr/>
          </a:p>
          <a:p>
            <a:pPr indent="-304800" lvl="1" marL="914400" rtl="0" algn="l">
              <a:spcBef>
                <a:spcPts val="0"/>
              </a:spcBef>
              <a:spcAft>
                <a:spcPts val="0"/>
              </a:spcAft>
              <a:buSzPts val="1200"/>
              <a:buChar char="○"/>
            </a:pPr>
            <a:r>
              <a:rPr lang="en"/>
              <a:t>Keeps track of current state</a:t>
            </a:r>
            <a:endParaRPr/>
          </a:p>
          <a:p>
            <a:pPr indent="-304800" lvl="2" marL="1371600" rtl="0" algn="l">
              <a:spcBef>
                <a:spcPts val="0"/>
              </a:spcBef>
              <a:spcAft>
                <a:spcPts val="0"/>
              </a:spcAft>
              <a:buSzPts val="1200"/>
              <a:buChar char="■"/>
            </a:pPr>
            <a:r>
              <a:rPr lang="en"/>
              <a:t>Paused/Playing</a:t>
            </a:r>
            <a:endParaRPr/>
          </a:p>
          <a:p>
            <a:pPr indent="-304800" lvl="2" marL="1371600" rtl="0" algn="l">
              <a:spcBef>
                <a:spcPts val="0"/>
              </a:spcBef>
              <a:spcAft>
                <a:spcPts val="0"/>
              </a:spcAft>
              <a:buSzPts val="1200"/>
              <a:buChar char="■"/>
            </a:pPr>
            <a:r>
              <a:rPr lang="en"/>
              <a:t>Who is host</a:t>
            </a:r>
            <a:endParaRPr/>
          </a:p>
          <a:p>
            <a:pPr indent="-304800" lvl="2" marL="1371600" rtl="0" algn="l">
              <a:spcBef>
                <a:spcPts val="0"/>
              </a:spcBef>
              <a:spcAft>
                <a:spcPts val="0"/>
              </a:spcAft>
              <a:buSzPts val="1200"/>
              <a:buChar char="■"/>
            </a:pPr>
            <a:r>
              <a:rPr lang="en"/>
              <a:t>What Media is playing</a:t>
            </a:r>
            <a:endParaRPr/>
          </a:p>
          <a:p>
            <a:pPr indent="-304800" lvl="2" marL="1371600" rtl="0" algn="l">
              <a:spcBef>
                <a:spcPts val="0"/>
              </a:spcBef>
              <a:spcAft>
                <a:spcPts val="0"/>
              </a:spcAft>
              <a:buSzPts val="1200"/>
              <a:buChar char="■"/>
            </a:pPr>
            <a:r>
              <a:rPr lang="en"/>
              <a:t>Current time in media</a:t>
            </a:r>
            <a:endParaRPr/>
          </a:p>
          <a:p>
            <a:pPr indent="-304800" lvl="1" marL="914400" rtl="0" algn="l">
              <a:spcBef>
                <a:spcPts val="0"/>
              </a:spcBef>
              <a:spcAft>
                <a:spcPts val="0"/>
              </a:spcAft>
              <a:buSzPts val="1200"/>
              <a:buChar char="○"/>
            </a:pPr>
            <a:r>
              <a:rPr lang="en"/>
              <a:t>Forwards events to users</a:t>
            </a:r>
            <a:endParaRPr/>
          </a:p>
          <a:p>
            <a:pPr indent="-304800" lvl="2" marL="1371600" rtl="0" algn="l">
              <a:spcBef>
                <a:spcPts val="0"/>
              </a:spcBef>
              <a:spcAft>
                <a:spcPts val="0"/>
              </a:spcAft>
              <a:buSzPts val="1200"/>
              <a:buChar char="■"/>
            </a:pPr>
            <a:r>
              <a:rPr lang="en"/>
              <a:t>Time sync</a:t>
            </a:r>
            <a:endParaRPr/>
          </a:p>
          <a:p>
            <a:pPr indent="-304800" lvl="2" marL="1371600" rtl="0" algn="l">
              <a:spcBef>
                <a:spcPts val="0"/>
              </a:spcBef>
              <a:spcAft>
                <a:spcPts val="0"/>
              </a:spcAft>
              <a:buSzPts val="1200"/>
              <a:buChar char="■"/>
            </a:pPr>
            <a:r>
              <a:rPr lang="en"/>
              <a:t>Media change</a:t>
            </a:r>
            <a:endParaRPr/>
          </a:p>
          <a:p>
            <a:pPr indent="-304800" lvl="2" marL="1371600" rtl="0" algn="l">
              <a:spcBef>
                <a:spcPts val="0"/>
              </a:spcBef>
              <a:spcAft>
                <a:spcPts val="0"/>
              </a:spcAft>
              <a:buSzPts val="1200"/>
              <a:buChar char="■"/>
            </a:pPr>
            <a:r>
              <a:rPr lang="en"/>
              <a:t>Pause/Play</a:t>
            </a:r>
            <a:endParaRPr/>
          </a:p>
          <a:p>
            <a:pPr indent="-304800" lvl="1" marL="914400" rtl="0" algn="l">
              <a:spcBef>
                <a:spcPts val="0"/>
              </a:spcBef>
              <a:spcAft>
                <a:spcPts val="0"/>
              </a:spcAft>
              <a:buSzPts val="1200"/>
              <a:buChar char="○"/>
            </a:pPr>
            <a:r>
              <a:rPr lang="en"/>
              <a:t>Sends events from server</a:t>
            </a:r>
            <a:endParaRPr/>
          </a:p>
          <a:p>
            <a:pPr indent="-304800" lvl="2" marL="1371600" rtl="0" algn="l">
              <a:spcBef>
                <a:spcPts val="0"/>
              </a:spcBef>
              <a:spcAft>
                <a:spcPts val="0"/>
              </a:spcAft>
              <a:buSzPts val="1200"/>
              <a:buChar char="■"/>
            </a:pPr>
            <a:r>
              <a:rPr lang="en"/>
              <a:t>User join/leave</a:t>
            </a:r>
            <a:endParaRPr/>
          </a:p>
          <a:p>
            <a:pPr indent="-304800" lvl="2" marL="1371600" rtl="0" algn="l">
              <a:spcBef>
                <a:spcPts val="0"/>
              </a:spcBef>
              <a:spcAft>
                <a:spcPts val="0"/>
              </a:spcAft>
              <a:buSzPts val="1200"/>
              <a:buChar char="■"/>
            </a:pPr>
            <a:r>
              <a:rPr lang="en"/>
              <a:t>Host Change</a:t>
            </a:r>
            <a:endParaRPr/>
          </a:p>
          <a:p>
            <a:pPr indent="-304800" lvl="0" marL="457200" rtl="0" algn="l">
              <a:spcBef>
                <a:spcPts val="0"/>
              </a:spcBef>
              <a:spcAft>
                <a:spcPts val="0"/>
              </a:spcAft>
              <a:buSzPts val="1200"/>
              <a:buChar char="●"/>
            </a:pPr>
            <a:r>
              <a:rPr lang="en"/>
              <a:t>Nginx (open source web server)</a:t>
            </a:r>
            <a:endParaRPr/>
          </a:p>
          <a:p>
            <a:pPr indent="-304800" lvl="1" marL="914400" rtl="0" algn="l">
              <a:spcBef>
                <a:spcPts val="0"/>
              </a:spcBef>
              <a:spcAft>
                <a:spcPts val="0"/>
              </a:spcAft>
              <a:buSzPts val="1200"/>
              <a:buChar char="○"/>
            </a:pPr>
            <a:r>
              <a:rPr lang="en"/>
              <a:t>Hosts video files</a:t>
            </a:r>
            <a:endParaRPr/>
          </a:p>
          <a:p>
            <a:pPr indent="-304800" lvl="1" marL="914400" rtl="0" algn="l">
              <a:spcBef>
                <a:spcPts val="0"/>
              </a:spcBef>
              <a:spcAft>
                <a:spcPts val="0"/>
              </a:spcAft>
              <a:buSzPts val="1200"/>
              <a:buChar char="○"/>
            </a:pPr>
            <a:r>
              <a:rPr lang="en"/>
              <a:t>Basic Static page of direct links</a:t>
            </a:r>
            <a:endParaRPr/>
          </a:p>
        </p:txBody>
      </p:sp>
      <p:pic>
        <p:nvPicPr>
          <p:cNvPr id="557" name="Google Shape;557;p50"/>
          <p:cNvPicPr preferRelativeResize="0"/>
          <p:nvPr/>
        </p:nvPicPr>
        <p:blipFill>
          <a:blip r:embed="rId3">
            <a:alphaModFix/>
          </a:blip>
          <a:stretch>
            <a:fillRect/>
          </a:stretch>
        </p:blipFill>
        <p:spPr>
          <a:xfrm>
            <a:off x="4863325" y="1716925"/>
            <a:ext cx="3710925" cy="1709650"/>
          </a:xfrm>
          <a:prstGeom prst="rect">
            <a:avLst/>
          </a:prstGeom>
          <a:noFill/>
          <a:ln>
            <a:noFill/>
          </a:ln>
        </p:spPr>
      </p:pic>
      <p:sp>
        <p:nvSpPr>
          <p:cNvPr id="558" name="Google Shape;558;p50"/>
          <p:cNvSpPr txBox="1"/>
          <p:nvPr/>
        </p:nvSpPr>
        <p:spPr>
          <a:xfrm>
            <a:off x="8334825" y="4243525"/>
            <a:ext cx="528900" cy="3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PB</a:t>
            </a:r>
            <a:endParaRPr sz="1200">
              <a:solidFill>
                <a:schemeClr val="dk1"/>
              </a:solidFill>
              <a:latin typeface="Source Code Pro"/>
              <a:ea typeface="Source Code Pro"/>
              <a:cs typeface="Source Code Pro"/>
              <a:sym typeface="Source Code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1"/>
          <p:cNvSpPr txBox="1"/>
          <p:nvPr>
            <p:ph type="title"/>
          </p:nvPr>
        </p:nvSpPr>
        <p:spPr>
          <a:xfrm>
            <a:off x="719988" y="45912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Networking Design</a:t>
            </a:r>
            <a:endParaRPr/>
          </a:p>
        </p:txBody>
      </p:sp>
      <p:sp>
        <p:nvSpPr>
          <p:cNvPr id="564" name="Google Shape;564;p51"/>
          <p:cNvSpPr txBox="1"/>
          <p:nvPr>
            <p:ph idx="1" type="body"/>
          </p:nvPr>
        </p:nvSpPr>
        <p:spPr>
          <a:xfrm>
            <a:off x="720000" y="1238200"/>
            <a:ext cx="5556000" cy="1239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Raw Tcp Sockets</a:t>
            </a:r>
            <a:endParaRPr/>
          </a:p>
          <a:p>
            <a:pPr indent="-304800" lvl="1" marL="914400" rtl="0" algn="l">
              <a:spcBef>
                <a:spcPts val="0"/>
              </a:spcBef>
              <a:spcAft>
                <a:spcPts val="0"/>
              </a:spcAft>
              <a:buSzPts val="1200"/>
              <a:buChar char="○"/>
            </a:pPr>
            <a:r>
              <a:rPr lang="en"/>
              <a:t>Used Yggdrasil (Open source game server library)</a:t>
            </a:r>
            <a:endParaRPr/>
          </a:p>
          <a:p>
            <a:pPr indent="-304800" lvl="0" marL="457200" rtl="0" algn="l">
              <a:spcBef>
                <a:spcPts val="0"/>
              </a:spcBef>
              <a:spcAft>
                <a:spcPts val="0"/>
              </a:spcAft>
              <a:buSzPts val="1200"/>
              <a:buChar char="●"/>
            </a:pPr>
            <a:r>
              <a:rPr lang="en"/>
              <a:t>Common class library for </a:t>
            </a:r>
            <a:r>
              <a:rPr lang="en"/>
              <a:t>networking</a:t>
            </a:r>
            <a:r>
              <a:rPr lang="en"/>
              <a:t> </a:t>
            </a:r>
            <a:r>
              <a:rPr lang="en"/>
              <a:t>components</a:t>
            </a:r>
            <a:endParaRPr/>
          </a:p>
          <a:p>
            <a:pPr indent="-304800" lvl="1" marL="914400" rtl="0" algn="l">
              <a:spcBef>
                <a:spcPts val="0"/>
              </a:spcBef>
              <a:spcAft>
                <a:spcPts val="0"/>
              </a:spcAft>
              <a:buSzPts val="1200"/>
              <a:buChar char="○"/>
            </a:pPr>
            <a:r>
              <a:rPr lang="en"/>
              <a:t>Packet Id Enum</a:t>
            </a:r>
            <a:endParaRPr/>
          </a:p>
          <a:p>
            <a:pPr indent="-304800" lvl="1" marL="914400" rtl="0" algn="l">
              <a:spcBef>
                <a:spcPts val="0"/>
              </a:spcBef>
              <a:spcAft>
                <a:spcPts val="0"/>
              </a:spcAft>
              <a:buSzPts val="1200"/>
              <a:buChar char="○"/>
            </a:pPr>
            <a:r>
              <a:rPr lang="en"/>
              <a:t>Packet Classes</a:t>
            </a:r>
            <a:endParaRPr/>
          </a:p>
          <a:p>
            <a:pPr indent="-304800" lvl="1" marL="914400" rtl="0" algn="l">
              <a:spcBef>
                <a:spcPts val="0"/>
              </a:spcBef>
              <a:spcAft>
                <a:spcPts val="0"/>
              </a:spcAft>
              <a:buSzPts val="1200"/>
              <a:buChar char="○"/>
            </a:pPr>
            <a:r>
              <a:rPr lang="en"/>
              <a:t>Packet Handler</a:t>
            </a:r>
            <a:endParaRPr/>
          </a:p>
        </p:txBody>
      </p:sp>
      <p:pic>
        <p:nvPicPr>
          <p:cNvPr id="565" name="Google Shape;565;p51"/>
          <p:cNvPicPr preferRelativeResize="0"/>
          <p:nvPr/>
        </p:nvPicPr>
        <p:blipFill>
          <a:blip r:embed="rId3">
            <a:alphaModFix/>
          </a:blip>
          <a:stretch>
            <a:fillRect/>
          </a:stretch>
        </p:blipFill>
        <p:spPr>
          <a:xfrm>
            <a:off x="6383125" y="550525"/>
            <a:ext cx="2157600" cy="1864100"/>
          </a:xfrm>
          <a:prstGeom prst="rect">
            <a:avLst/>
          </a:prstGeom>
          <a:noFill/>
          <a:ln>
            <a:noFill/>
          </a:ln>
        </p:spPr>
      </p:pic>
      <p:pic>
        <p:nvPicPr>
          <p:cNvPr id="566" name="Google Shape;566;p51"/>
          <p:cNvPicPr preferRelativeResize="0"/>
          <p:nvPr/>
        </p:nvPicPr>
        <p:blipFill>
          <a:blip r:embed="rId4">
            <a:alphaModFix/>
          </a:blip>
          <a:stretch>
            <a:fillRect/>
          </a:stretch>
        </p:blipFill>
        <p:spPr>
          <a:xfrm>
            <a:off x="540825" y="2571745"/>
            <a:ext cx="4201576" cy="1864100"/>
          </a:xfrm>
          <a:prstGeom prst="rect">
            <a:avLst/>
          </a:prstGeom>
          <a:noFill/>
          <a:ln>
            <a:noFill/>
          </a:ln>
        </p:spPr>
      </p:pic>
      <p:pic>
        <p:nvPicPr>
          <p:cNvPr id="567" name="Google Shape;567;p51"/>
          <p:cNvPicPr preferRelativeResize="0"/>
          <p:nvPr/>
        </p:nvPicPr>
        <p:blipFill>
          <a:blip r:embed="rId5">
            <a:alphaModFix/>
          </a:blip>
          <a:stretch>
            <a:fillRect/>
          </a:stretch>
        </p:blipFill>
        <p:spPr>
          <a:xfrm>
            <a:off x="5479400" y="2571750"/>
            <a:ext cx="2843283" cy="1864100"/>
          </a:xfrm>
          <a:prstGeom prst="rect">
            <a:avLst/>
          </a:prstGeom>
          <a:noFill/>
          <a:ln>
            <a:noFill/>
          </a:ln>
        </p:spPr>
      </p:pic>
      <p:sp>
        <p:nvSpPr>
          <p:cNvPr id="568" name="Google Shape;568;p51"/>
          <p:cNvSpPr txBox="1"/>
          <p:nvPr/>
        </p:nvSpPr>
        <p:spPr>
          <a:xfrm>
            <a:off x="8334825" y="4243525"/>
            <a:ext cx="528900" cy="3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PB</a:t>
            </a:r>
            <a:endParaRPr sz="1200">
              <a:solidFill>
                <a:schemeClr val="dk1"/>
              </a:solidFill>
              <a:latin typeface="Source Code Pro"/>
              <a:ea typeface="Source Code Pro"/>
              <a:cs typeface="Source Code Pro"/>
              <a:sym typeface="Source Code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2"/>
          <p:cNvSpPr txBox="1"/>
          <p:nvPr>
            <p:ph type="title"/>
          </p:nvPr>
        </p:nvSpPr>
        <p:spPr>
          <a:xfrm>
            <a:off x="719988" y="45912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r>
              <a:rPr lang="en"/>
              <a:t> </a:t>
            </a:r>
            <a:endParaRPr/>
          </a:p>
        </p:txBody>
      </p:sp>
      <p:sp>
        <p:nvSpPr>
          <p:cNvPr id="574" name="Google Shape;574;p52"/>
          <p:cNvSpPr txBox="1"/>
          <p:nvPr>
            <p:ph idx="1" type="body"/>
          </p:nvPr>
        </p:nvSpPr>
        <p:spPr>
          <a:xfrm>
            <a:off x="720000" y="1238200"/>
            <a:ext cx="7704000" cy="3117600"/>
          </a:xfrm>
          <a:prstGeom prst="rect">
            <a:avLst/>
          </a:prstGeom>
        </p:spPr>
        <p:txBody>
          <a:bodyPr anchorCtr="0" anchor="t" bIns="91425" lIns="91425" spcFirstLastPara="1" rIns="91425" wrap="square" tIns="91425">
            <a:noAutofit/>
          </a:bodyPr>
          <a:lstStyle/>
          <a:p>
            <a:pPr indent="-304800" lvl="0" marL="457200" rtl="0" algn="l">
              <a:spcBef>
                <a:spcPts val="1000"/>
              </a:spcBef>
              <a:spcAft>
                <a:spcPts val="0"/>
              </a:spcAft>
              <a:buSzPts val="1200"/>
              <a:buChar char="●"/>
            </a:pPr>
            <a:r>
              <a:rPr lang="en"/>
              <a:t>First, we had to decide between integrating a hosting system into the app itself or running the program using an external server.</a:t>
            </a:r>
            <a:endParaRPr/>
          </a:p>
          <a:p>
            <a:pPr indent="-304800" lvl="0" marL="457200" rtl="0" algn="l">
              <a:spcBef>
                <a:spcPts val="1000"/>
              </a:spcBef>
              <a:spcAft>
                <a:spcPts val="0"/>
              </a:spcAft>
              <a:buSzPts val="1200"/>
              <a:buChar char="●"/>
            </a:pPr>
            <a:r>
              <a:rPr lang="en"/>
              <a:t>Second, we had to figure out how to send and receive messages through a chat system.</a:t>
            </a:r>
            <a:endParaRPr/>
          </a:p>
          <a:p>
            <a:pPr indent="-304800" lvl="0" marL="457200" rtl="0" algn="l">
              <a:spcBef>
                <a:spcPts val="1000"/>
              </a:spcBef>
              <a:spcAft>
                <a:spcPts val="0"/>
              </a:spcAft>
              <a:buSzPts val="1200"/>
              <a:buChar char="●"/>
            </a:pPr>
            <a:r>
              <a:rPr lang="en"/>
              <a:t>Furthermore, we had to figure out which </a:t>
            </a:r>
            <a:r>
              <a:rPr lang="en"/>
              <a:t>libraries to use for specific functions within the project.</a:t>
            </a:r>
            <a:endParaRPr/>
          </a:p>
          <a:p>
            <a:pPr indent="-304800" lvl="0" marL="457200" rtl="0" algn="l">
              <a:spcBef>
                <a:spcPts val="1000"/>
              </a:spcBef>
              <a:spcAft>
                <a:spcPts val="0"/>
              </a:spcAft>
              <a:buSzPts val="1200"/>
              <a:buChar char="●"/>
            </a:pPr>
            <a:r>
              <a:rPr lang="en"/>
              <a:t>Finally, we decided to stick to using a static web server to serve video files due to the complexities of using Youtube.</a:t>
            </a:r>
            <a:endParaRPr/>
          </a:p>
        </p:txBody>
      </p:sp>
      <p:sp>
        <p:nvSpPr>
          <p:cNvPr id="575" name="Google Shape;575;p52"/>
          <p:cNvSpPr txBox="1"/>
          <p:nvPr/>
        </p:nvSpPr>
        <p:spPr>
          <a:xfrm>
            <a:off x="8347800" y="4243525"/>
            <a:ext cx="392700" cy="3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JK</a:t>
            </a:r>
            <a:endParaRPr sz="1200">
              <a:solidFill>
                <a:schemeClr val="dk1"/>
              </a:solidFill>
              <a:latin typeface="Source Code Pro"/>
              <a:ea typeface="Source Code Pro"/>
              <a:cs typeface="Source Code Pro"/>
              <a:sym typeface="Source Code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3"/>
          <p:cNvSpPr txBox="1"/>
          <p:nvPr>
            <p:ph type="title"/>
          </p:nvPr>
        </p:nvSpPr>
        <p:spPr>
          <a:xfrm>
            <a:off x="719988" y="45912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Growth</a:t>
            </a:r>
            <a:endParaRPr/>
          </a:p>
        </p:txBody>
      </p:sp>
      <p:sp>
        <p:nvSpPr>
          <p:cNvPr id="581" name="Google Shape;581;p53"/>
          <p:cNvSpPr txBox="1"/>
          <p:nvPr>
            <p:ph idx="1" type="body"/>
          </p:nvPr>
        </p:nvSpPr>
        <p:spPr>
          <a:xfrm>
            <a:off x="720000" y="1238200"/>
            <a:ext cx="7704000" cy="381000"/>
          </a:xfrm>
          <a:prstGeom prst="rect">
            <a:avLst/>
          </a:prstGeom>
        </p:spPr>
        <p:txBody>
          <a:bodyPr anchorCtr="0" anchor="t" bIns="91425" lIns="91425" spcFirstLastPara="1" rIns="91425" wrap="square" tIns="91425">
            <a:noAutofit/>
          </a:bodyPr>
          <a:lstStyle/>
          <a:p>
            <a:pPr indent="-304800" lvl="0" marL="457200" rtl="0" algn="l">
              <a:spcBef>
                <a:spcPts val="1000"/>
              </a:spcBef>
              <a:spcAft>
                <a:spcPts val="0"/>
              </a:spcAft>
              <a:buSzPts val="1200"/>
              <a:buChar char="●"/>
            </a:pPr>
            <a:r>
              <a:rPr lang="en"/>
              <a:t>Although we are highly satisfied with what we were able to accomplish in the given time frame, we acknowledge that there is much room for improvement.</a:t>
            </a:r>
            <a:endParaRPr/>
          </a:p>
          <a:p>
            <a:pPr indent="-304800" lvl="0" marL="457200" rtl="0" algn="l">
              <a:spcBef>
                <a:spcPts val="1000"/>
              </a:spcBef>
              <a:spcAft>
                <a:spcPts val="0"/>
              </a:spcAft>
              <a:buSzPts val="1200"/>
              <a:buChar char="●"/>
            </a:pPr>
            <a:r>
              <a:rPr lang="en"/>
              <a:t>We plan to switch </a:t>
            </a:r>
            <a:r>
              <a:rPr lang="en"/>
              <a:t>from</a:t>
            </a:r>
            <a:r>
              <a:rPr lang="en"/>
              <a:t> WinForms to WPF(C#) or possibly to QT(C++).</a:t>
            </a:r>
            <a:endParaRPr/>
          </a:p>
          <a:p>
            <a:pPr indent="-304800" lvl="0" marL="457200" rtl="0" algn="l">
              <a:spcBef>
                <a:spcPts val="1000"/>
              </a:spcBef>
              <a:spcAft>
                <a:spcPts val="0"/>
              </a:spcAft>
              <a:buSzPts val="1200"/>
              <a:buChar char="●"/>
            </a:pPr>
            <a:r>
              <a:rPr lang="en"/>
              <a:t>We would also like users to be able to select videos from YouTube and not just locally.</a:t>
            </a:r>
            <a:endParaRPr/>
          </a:p>
          <a:p>
            <a:pPr indent="-304800" lvl="0" marL="457200" rtl="0" algn="l">
              <a:spcBef>
                <a:spcPts val="1000"/>
              </a:spcBef>
              <a:spcAft>
                <a:spcPts val="0"/>
              </a:spcAft>
              <a:buSzPts val="1200"/>
              <a:buChar char="●"/>
            </a:pPr>
            <a:r>
              <a:rPr lang="en"/>
              <a:t>Other </a:t>
            </a:r>
            <a:r>
              <a:rPr lang="en"/>
              <a:t>miscellaneous</a:t>
            </a:r>
            <a:r>
              <a:rPr lang="en"/>
              <a:t> features </a:t>
            </a:r>
            <a:r>
              <a:rPr lang="en"/>
              <a:t>like chat emotes and higher user count are additional things we would like to implement.</a:t>
            </a:r>
            <a:endParaRPr/>
          </a:p>
          <a:p>
            <a:pPr indent="-304800" lvl="0" marL="457200" rtl="0" algn="l">
              <a:spcBef>
                <a:spcPts val="1000"/>
              </a:spcBef>
              <a:spcAft>
                <a:spcPts val="0"/>
              </a:spcAft>
              <a:buSzPts val="1200"/>
              <a:buChar char="●"/>
            </a:pPr>
            <a:r>
              <a:rPr lang="en"/>
              <a:t>Further development of UI and art.</a:t>
            </a:r>
            <a:endParaRPr/>
          </a:p>
          <a:p>
            <a:pPr indent="-304800" lvl="0" marL="457200" rtl="0" algn="l">
              <a:spcBef>
                <a:spcPts val="1000"/>
              </a:spcBef>
              <a:spcAft>
                <a:spcPts val="0"/>
              </a:spcAft>
              <a:buSzPts val="1200"/>
              <a:buChar char="●"/>
            </a:pPr>
            <a:r>
              <a:rPr lang="en"/>
              <a:t>Possibly a website.</a:t>
            </a:r>
            <a:endParaRPr/>
          </a:p>
        </p:txBody>
      </p:sp>
      <p:sp>
        <p:nvSpPr>
          <p:cNvPr id="582" name="Google Shape;582;p53"/>
          <p:cNvSpPr txBox="1"/>
          <p:nvPr/>
        </p:nvSpPr>
        <p:spPr>
          <a:xfrm>
            <a:off x="8424000" y="4216475"/>
            <a:ext cx="1143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JP</a:t>
            </a:r>
            <a:endParaRPr sz="1200">
              <a:solidFill>
                <a:schemeClr val="dk1"/>
              </a:solidFill>
              <a:latin typeface="Source Code Pro"/>
              <a:ea typeface="Source Code Pro"/>
              <a:cs typeface="Source Code Pro"/>
              <a:sym typeface="Source Code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54"/>
          <p:cNvSpPr txBox="1"/>
          <p:nvPr>
            <p:ph type="title"/>
          </p:nvPr>
        </p:nvSpPr>
        <p:spPr>
          <a:xfrm>
            <a:off x="719988" y="45912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Learned</a:t>
            </a:r>
            <a:endParaRPr/>
          </a:p>
        </p:txBody>
      </p:sp>
      <p:sp>
        <p:nvSpPr>
          <p:cNvPr id="588" name="Google Shape;588;p54"/>
          <p:cNvSpPr txBox="1"/>
          <p:nvPr>
            <p:ph idx="1" type="body"/>
          </p:nvPr>
        </p:nvSpPr>
        <p:spPr>
          <a:xfrm>
            <a:off x="720000" y="1238200"/>
            <a:ext cx="7704000" cy="31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learned that using C# and WinForms for our project is a lot easier than using any other programming language / tool, as they integrate seamlessly into the program we made. In addition to that, we learned how chat messaging and video sharing work. We also learned how to import files from the hard drive using Visual Studio / WinForms into our application (no YouTube, though). We even learned how servers and libraries work.</a:t>
            </a:r>
            <a:endParaRPr/>
          </a:p>
        </p:txBody>
      </p:sp>
      <p:pic>
        <p:nvPicPr>
          <p:cNvPr id="589" name="Google Shape;589;p54"/>
          <p:cNvPicPr preferRelativeResize="0"/>
          <p:nvPr/>
        </p:nvPicPr>
        <p:blipFill>
          <a:blip r:embed="rId3">
            <a:alphaModFix/>
          </a:blip>
          <a:stretch>
            <a:fillRect/>
          </a:stretch>
        </p:blipFill>
        <p:spPr>
          <a:xfrm>
            <a:off x="1038850" y="2785400"/>
            <a:ext cx="2562501" cy="1586298"/>
          </a:xfrm>
          <a:prstGeom prst="rect">
            <a:avLst/>
          </a:prstGeom>
          <a:noFill/>
          <a:ln>
            <a:noFill/>
          </a:ln>
        </p:spPr>
      </p:pic>
      <p:pic>
        <p:nvPicPr>
          <p:cNvPr id="590" name="Google Shape;590;p54"/>
          <p:cNvPicPr preferRelativeResize="0"/>
          <p:nvPr/>
        </p:nvPicPr>
        <p:blipFill>
          <a:blip r:embed="rId4">
            <a:alphaModFix/>
          </a:blip>
          <a:stretch>
            <a:fillRect/>
          </a:stretch>
        </p:blipFill>
        <p:spPr>
          <a:xfrm>
            <a:off x="6620674" y="2785400"/>
            <a:ext cx="1484476" cy="1586299"/>
          </a:xfrm>
          <a:prstGeom prst="rect">
            <a:avLst/>
          </a:prstGeom>
          <a:noFill/>
          <a:ln>
            <a:noFill/>
          </a:ln>
        </p:spPr>
      </p:pic>
      <p:pic>
        <p:nvPicPr>
          <p:cNvPr id="591" name="Google Shape;591;p54"/>
          <p:cNvPicPr preferRelativeResize="0"/>
          <p:nvPr/>
        </p:nvPicPr>
        <p:blipFill>
          <a:blip r:embed="rId5">
            <a:alphaModFix/>
          </a:blip>
          <a:stretch>
            <a:fillRect/>
          </a:stretch>
        </p:blipFill>
        <p:spPr>
          <a:xfrm>
            <a:off x="4027050" y="2833732"/>
            <a:ext cx="1873400" cy="1489635"/>
          </a:xfrm>
          <a:prstGeom prst="rect">
            <a:avLst/>
          </a:prstGeom>
          <a:noFill/>
          <a:ln>
            <a:noFill/>
          </a:ln>
        </p:spPr>
      </p:pic>
      <p:sp>
        <p:nvSpPr>
          <p:cNvPr id="592" name="Google Shape;592;p54"/>
          <p:cNvSpPr txBox="1"/>
          <p:nvPr/>
        </p:nvSpPr>
        <p:spPr>
          <a:xfrm>
            <a:off x="8334825" y="4243525"/>
            <a:ext cx="528900" cy="3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JK</a:t>
            </a:r>
            <a:endParaRPr sz="1200">
              <a:solidFill>
                <a:schemeClr val="dk1"/>
              </a:solidFill>
              <a:latin typeface="Source Code Pro"/>
              <a:ea typeface="Source Code Pro"/>
              <a:cs typeface="Source Code Pro"/>
              <a:sym typeface="Source Code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55"/>
          <p:cNvSpPr txBox="1"/>
          <p:nvPr>
            <p:ph type="title"/>
          </p:nvPr>
        </p:nvSpPr>
        <p:spPr>
          <a:xfrm>
            <a:off x="1997096" y="433423"/>
            <a:ext cx="5149800" cy="10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400"/>
              <a:t>Demo Timeeee!</a:t>
            </a:r>
            <a:endParaRPr sz="5400"/>
          </a:p>
        </p:txBody>
      </p:sp>
      <p:pic>
        <p:nvPicPr>
          <p:cNvPr id="598" name="Google Shape;598;p55" title="SyncView.mp4">
            <a:hlinkClick r:id="rId3"/>
          </p:cNvPr>
          <p:cNvPicPr preferRelativeResize="0"/>
          <p:nvPr/>
        </p:nvPicPr>
        <p:blipFill>
          <a:blip r:embed="rId4">
            <a:alphaModFix/>
          </a:blip>
          <a:stretch>
            <a:fillRect/>
          </a:stretch>
        </p:blipFill>
        <p:spPr>
          <a:xfrm>
            <a:off x="2210725" y="1457325"/>
            <a:ext cx="4722550" cy="2654075"/>
          </a:xfrm>
          <a:prstGeom prst="rect">
            <a:avLst/>
          </a:prstGeom>
          <a:noFill/>
          <a:ln>
            <a:noFill/>
          </a:ln>
        </p:spPr>
      </p:pic>
      <p:sp>
        <p:nvSpPr>
          <p:cNvPr id="599" name="Google Shape;599;p55"/>
          <p:cNvSpPr txBox="1"/>
          <p:nvPr/>
        </p:nvSpPr>
        <p:spPr>
          <a:xfrm>
            <a:off x="8382900" y="4243500"/>
            <a:ext cx="392700" cy="3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PB</a:t>
            </a:r>
            <a:endParaRPr sz="1200">
              <a:solidFill>
                <a:schemeClr val="dk1"/>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1000"/>
                                        <p:tgtEl>
                                          <p:spTgt spid="5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56"/>
          <p:cNvSpPr txBox="1"/>
          <p:nvPr>
            <p:ph type="title"/>
          </p:nvPr>
        </p:nvSpPr>
        <p:spPr>
          <a:xfrm>
            <a:off x="719988" y="217322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your time</a:t>
            </a:r>
            <a:endParaRPr/>
          </a:p>
        </p:txBody>
      </p:sp>
      <p:sp>
        <p:nvSpPr>
          <p:cNvPr id="605" name="Google Shape;605;p56"/>
          <p:cNvSpPr txBox="1"/>
          <p:nvPr>
            <p:ph idx="1" type="body"/>
          </p:nvPr>
        </p:nvSpPr>
        <p:spPr>
          <a:xfrm>
            <a:off x="720000" y="1238200"/>
            <a:ext cx="7704000" cy="3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06" name="Google Shape;606;p56" title="Cameo_by_stevieoaks401_via_cameo.mp4">
            <a:hlinkClick r:id="rId3"/>
          </p:cNvPr>
          <p:cNvPicPr preferRelativeResize="0"/>
          <p:nvPr/>
        </p:nvPicPr>
        <p:blipFill>
          <a:blip r:embed="rId4">
            <a:alphaModFix/>
          </a:blip>
          <a:stretch>
            <a:fillRect/>
          </a:stretch>
        </p:blipFill>
        <p:spPr>
          <a:xfrm>
            <a:off x="429675" y="1353375"/>
            <a:ext cx="8290275" cy="2212400"/>
          </a:xfrm>
          <a:prstGeom prst="rect">
            <a:avLst/>
          </a:prstGeom>
          <a:noFill/>
          <a:ln>
            <a:noFill/>
          </a:ln>
        </p:spPr>
      </p:pic>
      <p:sp>
        <p:nvSpPr>
          <p:cNvPr id="607" name="Google Shape;607;p56"/>
          <p:cNvSpPr txBox="1"/>
          <p:nvPr/>
        </p:nvSpPr>
        <p:spPr>
          <a:xfrm>
            <a:off x="8382900" y="4243500"/>
            <a:ext cx="392700" cy="3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PB</a:t>
            </a:r>
            <a:endParaRPr sz="1200">
              <a:solidFill>
                <a:schemeClr val="dk1"/>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2"/>
          <p:cNvSpPr txBox="1"/>
          <p:nvPr>
            <p:ph type="title"/>
          </p:nvPr>
        </p:nvSpPr>
        <p:spPr>
          <a:xfrm>
            <a:off x="719988" y="45912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the Team</a:t>
            </a:r>
            <a:endParaRPr/>
          </a:p>
        </p:txBody>
      </p:sp>
      <p:sp>
        <p:nvSpPr>
          <p:cNvPr id="491" name="Google Shape;491;p42"/>
          <p:cNvSpPr txBox="1"/>
          <p:nvPr>
            <p:ph idx="1" type="body"/>
          </p:nvPr>
        </p:nvSpPr>
        <p:spPr>
          <a:xfrm>
            <a:off x="546300" y="1013100"/>
            <a:ext cx="8051400" cy="26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FF00"/>
                </a:solidFill>
              </a:rPr>
              <a:t>/* </a:t>
            </a:r>
            <a:endParaRPr sz="1800">
              <a:solidFill>
                <a:srgbClr val="00FF00"/>
              </a:solidFill>
            </a:endParaRPr>
          </a:p>
          <a:p>
            <a:pPr indent="0" lvl="0" marL="0" rtl="0" algn="l">
              <a:spcBef>
                <a:spcPts val="0"/>
              </a:spcBef>
              <a:spcAft>
                <a:spcPts val="0"/>
              </a:spcAft>
              <a:buNone/>
            </a:pPr>
            <a:r>
              <a:rPr lang="en" sz="1800">
                <a:solidFill>
                  <a:srgbClr val="00FF00"/>
                </a:solidFill>
              </a:rPr>
              <a:t>Penny Bibb, Freshman Computer Science Major, 22</a:t>
            </a:r>
            <a:endParaRPr sz="1800">
              <a:solidFill>
                <a:srgbClr val="00FF00"/>
              </a:solidFill>
            </a:endParaRPr>
          </a:p>
          <a:p>
            <a:pPr indent="0" lvl="0" marL="0" rtl="0" algn="l">
              <a:spcBef>
                <a:spcPts val="0"/>
              </a:spcBef>
              <a:spcAft>
                <a:spcPts val="0"/>
              </a:spcAft>
              <a:buNone/>
            </a:pPr>
            <a:r>
              <a:rPr lang="en">
                <a:solidFill>
                  <a:srgbClr val="00FF00"/>
                </a:solidFill>
              </a:rPr>
              <a:t>Fun </a:t>
            </a:r>
            <a:r>
              <a:rPr lang="en">
                <a:solidFill>
                  <a:srgbClr val="00FF00"/>
                </a:solidFill>
              </a:rPr>
              <a:t>Opinion: </a:t>
            </a:r>
            <a:r>
              <a:rPr b="1" lang="en">
                <a:solidFill>
                  <a:srgbClr val="00FF00"/>
                </a:solidFill>
              </a:rPr>
              <a:t>Horizon Zero Dawn should have been 2017 GOTY.</a:t>
            </a:r>
            <a:endParaRPr b="1">
              <a:solidFill>
                <a:srgbClr val="00FF00"/>
              </a:solidFill>
            </a:endParaRPr>
          </a:p>
          <a:p>
            <a:pPr indent="0" lvl="0" marL="0" rtl="0" algn="l">
              <a:spcBef>
                <a:spcPts val="0"/>
              </a:spcBef>
              <a:spcAft>
                <a:spcPts val="0"/>
              </a:spcAft>
              <a:buNone/>
            </a:pPr>
            <a:r>
              <a:t/>
            </a:r>
            <a:endParaRPr sz="1800">
              <a:solidFill>
                <a:srgbClr val="00FF00"/>
              </a:solidFill>
            </a:endParaRPr>
          </a:p>
          <a:p>
            <a:pPr indent="0" lvl="0" marL="0" rtl="0" algn="l">
              <a:spcBef>
                <a:spcPts val="0"/>
              </a:spcBef>
              <a:spcAft>
                <a:spcPts val="0"/>
              </a:spcAft>
              <a:buNone/>
            </a:pPr>
            <a:r>
              <a:rPr lang="en" sz="1800">
                <a:solidFill>
                  <a:srgbClr val="00FF00"/>
                </a:solidFill>
              </a:rPr>
              <a:t>Julian Palmisano, Freshman Computer Science Major, 19</a:t>
            </a:r>
            <a:endParaRPr sz="1800">
              <a:solidFill>
                <a:srgbClr val="00FF00"/>
              </a:solidFill>
            </a:endParaRPr>
          </a:p>
          <a:p>
            <a:pPr indent="0" lvl="0" marL="0" rtl="0" algn="l">
              <a:spcBef>
                <a:spcPts val="0"/>
              </a:spcBef>
              <a:spcAft>
                <a:spcPts val="0"/>
              </a:spcAft>
              <a:buNone/>
            </a:pPr>
            <a:r>
              <a:rPr lang="en">
                <a:solidFill>
                  <a:srgbClr val="00FF00"/>
                </a:solidFill>
              </a:rPr>
              <a:t>Fun Fact: </a:t>
            </a:r>
            <a:r>
              <a:rPr b="1" lang="en">
                <a:solidFill>
                  <a:srgbClr val="00FF00"/>
                </a:solidFill>
              </a:rPr>
              <a:t>My favorite food is lamb.</a:t>
            </a:r>
            <a:endParaRPr b="1">
              <a:solidFill>
                <a:srgbClr val="00FF00"/>
              </a:solidFill>
            </a:endParaRPr>
          </a:p>
          <a:p>
            <a:pPr indent="0" lvl="0" marL="0" rtl="0" algn="l">
              <a:spcBef>
                <a:spcPts val="0"/>
              </a:spcBef>
              <a:spcAft>
                <a:spcPts val="0"/>
              </a:spcAft>
              <a:buNone/>
            </a:pPr>
            <a:r>
              <a:t/>
            </a:r>
            <a:endParaRPr b="1" sz="1800">
              <a:solidFill>
                <a:srgbClr val="00FF00"/>
              </a:solidFill>
            </a:endParaRPr>
          </a:p>
          <a:p>
            <a:pPr indent="0" lvl="0" marL="0" rtl="0" algn="l">
              <a:spcBef>
                <a:spcPts val="0"/>
              </a:spcBef>
              <a:spcAft>
                <a:spcPts val="0"/>
              </a:spcAft>
              <a:buNone/>
            </a:pPr>
            <a:r>
              <a:rPr lang="en" sz="1800">
                <a:solidFill>
                  <a:srgbClr val="00FF00"/>
                </a:solidFill>
              </a:rPr>
              <a:t>Michael Boutin, F</a:t>
            </a:r>
            <a:r>
              <a:rPr lang="en" sz="1800">
                <a:solidFill>
                  <a:srgbClr val="00FF00"/>
                </a:solidFill>
              </a:rPr>
              <a:t>reshman Computer Science Major</a:t>
            </a:r>
            <a:r>
              <a:rPr lang="en" sz="1800">
                <a:solidFill>
                  <a:srgbClr val="00FF00"/>
                </a:solidFill>
              </a:rPr>
              <a:t>, 18</a:t>
            </a:r>
            <a:endParaRPr sz="1800">
              <a:solidFill>
                <a:srgbClr val="00FF00"/>
              </a:solidFill>
            </a:endParaRPr>
          </a:p>
          <a:p>
            <a:pPr indent="0" lvl="0" marL="0" rtl="0" algn="l">
              <a:spcBef>
                <a:spcPts val="0"/>
              </a:spcBef>
              <a:spcAft>
                <a:spcPts val="0"/>
              </a:spcAft>
              <a:buNone/>
            </a:pPr>
            <a:r>
              <a:rPr lang="en">
                <a:solidFill>
                  <a:srgbClr val="00FF00"/>
                </a:solidFill>
              </a:rPr>
              <a:t>Fun Fact: </a:t>
            </a:r>
            <a:r>
              <a:rPr b="1" lang="en">
                <a:solidFill>
                  <a:srgbClr val="00FF00"/>
                </a:solidFill>
              </a:rPr>
              <a:t>I love cats.</a:t>
            </a:r>
            <a:r>
              <a:rPr lang="en">
                <a:solidFill>
                  <a:srgbClr val="00FF00"/>
                </a:solidFill>
              </a:rPr>
              <a:t> /\_/\</a:t>
            </a:r>
            <a:endParaRPr>
              <a:solidFill>
                <a:srgbClr val="00FF00"/>
              </a:solidFill>
            </a:endParaRPr>
          </a:p>
          <a:p>
            <a:pPr indent="0" lvl="0" marL="0" rtl="0" algn="l">
              <a:spcBef>
                <a:spcPts val="0"/>
              </a:spcBef>
              <a:spcAft>
                <a:spcPts val="0"/>
              </a:spcAft>
              <a:buNone/>
            </a:pPr>
            <a:r>
              <a:rPr lang="en">
                <a:solidFill>
                  <a:srgbClr val="00FF00"/>
                </a:solidFill>
              </a:rPr>
              <a:t>                      ( o.o )</a:t>
            </a:r>
            <a:endParaRPr>
              <a:solidFill>
                <a:srgbClr val="00FF00"/>
              </a:solidFill>
            </a:endParaRPr>
          </a:p>
          <a:p>
            <a:pPr indent="0" lvl="0" marL="0" rtl="0" algn="l">
              <a:spcBef>
                <a:spcPts val="0"/>
              </a:spcBef>
              <a:spcAft>
                <a:spcPts val="0"/>
              </a:spcAft>
              <a:buNone/>
            </a:pPr>
            <a:r>
              <a:rPr lang="en">
                <a:solidFill>
                  <a:srgbClr val="00FF00"/>
                </a:solidFill>
              </a:rPr>
              <a:t>                       &gt; ^ &lt;</a:t>
            </a:r>
            <a:endParaRPr sz="1800">
              <a:solidFill>
                <a:srgbClr val="00FF00"/>
              </a:solidFill>
            </a:endParaRPr>
          </a:p>
          <a:p>
            <a:pPr indent="0" lvl="0" marL="0" rtl="0" algn="l">
              <a:spcBef>
                <a:spcPts val="0"/>
              </a:spcBef>
              <a:spcAft>
                <a:spcPts val="0"/>
              </a:spcAft>
              <a:buNone/>
            </a:pPr>
            <a:r>
              <a:rPr lang="en" sz="1800">
                <a:solidFill>
                  <a:srgbClr val="00FF00"/>
                </a:solidFill>
              </a:rPr>
              <a:t>Jarit Kratz, </a:t>
            </a:r>
            <a:r>
              <a:rPr lang="en" sz="1800">
                <a:solidFill>
                  <a:srgbClr val="00FF00"/>
                </a:solidFill>
              </a:rPr>
              <a:t>Sophomore Computer Science Major, 21</a:t>
            </a:r>
            <a:endParaRPr sz="1800">
              <a:solidFill>
                <a:srgbClr val="00FF00"/>
              </a:solidFill>
            </a:endParaRPr>
          </a:p>
          <a:p>
            <a:pPr indent="0" lvl="0" marL="0" rtl="0" algn="l">
              <a:spcBef>
                <a:spcPts val="0"/>
              </a:spcBef>
              <a:spcAft>
                <a:spcPts val="0"/>
              </a:spcAft>
              <a:buNone/>
            </a:pPr>
            <a:r>
              <a:rPr lang="en">
                <a:solidFill>
                  <a:srgbClr val="00FF00"/>
                </a:solidFill>
              </a:rPr>
              <a:t>Fun Fact: </a:t>
            </a:r>
            <a:r>
              <a:rPr b="1" lang="en">
                <a:solidFill>
                  <a:srgbClr val="00FF00"/>
                </a:solidFill>
              </a:rPr>
              <a:t>I have lived in New Hampshire for my entire life.</a:t>
            </a:r>
            <a:endParaRPr b="1">
              <a:solidFill>
                <a:srgbClr val="00FF00"/>
              </a:solidFill>
            </a:endParaRPr>
          </a:p>
          <a:p>
            <a:pPr indent="0" lvl="0" marL="0" rtl="0" algn="l">
              <a:spcBef>
                <a:spcPts val="0"/>
              </a:spcBef>
              <a:spcAft>
                <a:spcPts val="0"/>
              </a:spcAft>
              <a:buNone/>
            </a:pPr>
            <a:r>
              <a:rPr lang="en" sz="1800">
                <a:solidFill>
                  <a:srgbClr val="00FF00"/>
                </a:solidFill>
              </a:rPr>
              <a:t>*/</a:t>
            </a:r>
            <a:endParaRPr sz="2000">
              <a:solidFill>
                <a:srgbClr val="00FF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3"/>
          <p:cNvSpPr txBox="1"/>
          <p:nvPr>
            <p:ph type="title"/>
          </p:nvPr>
        </p:nvSpPr>
        <p:spPr>
          <a:xfrm>
            <a:off x="719988" y="45912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Birth of SyncView</a:t>
            </a:r>
            <a:endParaRPr/>
          </a:p>
        </p:txBody>
      </p:sp>
      <p:sp>
        <p:nvSpPr>
          <p:cNvPr id="497" name="Google Shape;497;p43"/>
          <p:cNvSpPr txBox="1"/>
          <p:nvPr>
            <p:ph idx="1" type="body"/>
          </p:nvPr>
        </p:nvSpPr>
        <p:spPr>
          <a:xfrm>
            <a:off x="720000" y="1238200"/>
            <a:ext cx="7704000" cy="3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wanted a reliable and simple application where we were able to share videos </a:t>
            </a:r>
            <a:r>
              <a:rPr lang="en"/>
              <a:t>simultaneously</a:t>
            </a:r>
            <a:r>
              <a:rPr lang="en"/>
              <a:t> with friends including things such as:</a:t>
            </a:r>
            <a:endParaRPr/>
          </a:p>
          <a:p>
            <a:pPr indent="0" lvl="0" marL="0" rtl="0" algn="l">
              <a:spcBef>
                <a:spcPts val="0"/>
              </a:spcBef>
              <a:spcAft>
                <a:spcPts val="0"/>
              </a:spcAft>
              <a:buNone/>
            </a:pPr>
            <a:r>
              <a:t/>
            </a:r>
            <a:endParaRPr/>
          </a:p>
          <a:p>
            <a:pPr indent="-304800" lvl="1" marL="914400" rtl="0" algn="l">
              <a:spcBef>
                <a:spcPts val="0"/>
              </a:spcBef>
              <a:spcAft>
                <a:spcPts val="0"/>
              </a:spcAft>
              <a:buSzPts val="1200"/>
              <a:buChar char="○"/>
            </a:pPr>
            <a:r>
              <a:rPr lang="en"/>
              <a:t>Choice of videos; done with a server where users are able to upload and select videos to sync with their </a:t>
            </a:r>
            <a:r>
              <a:rPr lang="en"/>
              <a:t>friends.</a:t>
            </a:r>
            <a:endParaRPr/>
          </a:p>
          <a:p>
            <a:pPr indent="0" lvl="0" marL="457200" rtl="0" algn="l">
              <a:spcBef>
                <a:spcPts val="1200"/>
              </a:spcBef>
              <a:spcAft>
                <a:spcPts val="0"/>
              </a:spcAft>
              <a:buNone/>
            </a:pPr>
            <a:r>
              <a:t/>
            </a:r>
            <a:endParaRPr/>
          </a:p>
          <a:p>
            <a:pPr indent="-304800" lvl="1" marL="914400" rtl="0" algn="l">
              <a:spcBef>
                <a:spcPts val="0"/>
              </a:spcBef>
              <a:spcAft>
                <a:spcPts val="0"/>
              </a:spcAft>
              <a:buSzPts val="1200"/>
              <a:buChar char="○"/>
            </a:pPr>
            <a:r>
              <a:rPr lang="en"/>
              <a:t>Chatting with other participants; we wanted this so users could watch videos as well as keep in touch all in the same application.</a:t>
            </a:r>
            <a:endParaRPr/>
          </a:p>
          <a:p>
            <a:pPr indent="0" lvl="0" marL="457200" rtl="0" algn="l">
              <a:spcBef>
                <a:spcPts val="1200"/>
              </a:spcBef>
              <a:spcAft>
                <a:spcPts val="0"/>
              </a:spcAft>
              <a:buNone/>
            </a:pPr>
            <a:r>
              <a:t/>
            </a:r>
            <a:endParaRPr/>
          </a:p>
          <a:p>
            <a:pPr indent="-304800" lvl="1" marL="914400" rtl="0" algn="l">
              <a:spcBef>
                <a:spcPts val="0"/>
              </a:spcBef>
              <a:spcAft>
                <a:spcPts val="0"/>
              </a:spcAft>
              <a:buSzPts val="1200"/>
              <a:buChar char="○"/>
            </a:pPr>
            <a:r>
              <a:rPr lang="en"/>
              <a:t>A solid and modern UI design; we did this using Photoshop and WinForms for ease of usability.</a:t>
            </a:r>
            <a:endParaRPr/>
          </a:p>
        </p:txBody>
      </p:sp>
      <p:sp>
        <p:nvSpPr>
          <p:cNvPr id="498" name="Google Shape;498;p43"/>
          <p:cNvSpPr txBox="1"/>
          <p:nvPr/>
        </p:nvSpPr>
        <p:spPr>
          <a:xfrm>
            <a:off x="8334825" y="4243525"/>
            <a:ext cx="528900" cy="3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MB</a:t>
            </a:r>
            <a:endParaRPr sz="1200">
              <a:solidFill>
                <a:schemeClr val="dk1"/>
              </a:solidFill>
              <a:latin typeface="Source Code Pro"/>
              <a:ea typeface="Source Code Pro"/>
              <a:cs typeface="Source Code Pro"/>
              <a:sym typeface="Source Code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4"/>
          <p:cNvSpPr txBox="1"/>
          <p:nvPr>
            <p:ph type="title"/>
          </p:nvPr>
        </p:nvSpPr>
        <p:spPr>
          <a:xfrm>
            <a:off x="719988" y="45912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Planning Tools</a:t>
            </a:r>
            <a:endParaRPr/>
          </a:p>
        </p:txBody>
      </p:sp>
      <p:sp>
        <p:nvSpPr>
          <p:cNvPr id="504" name="Google Shape;504;p44"/>
          <p:cNvSpPr txBox="1"/>
          <p:nvPr>
            <p:ph idx="1" type="body"/>
          </p:nvPr>
        </p:nvSpPr>
        <p:spPr>
          <a:xfrm>
            <a:off x="720000" y="1238200"/>
            <a:ext cx="7704000" cy="30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we kept each group member’s tasks accounted for: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500"/>
              <a:t>Discord</a:t>
            </a:r>
            <a:endParaRPr sz="1500"/>
          </a:p>
          <a:p>
            <a:pPr indent="0" lvl="0" marL="0" rtl="0" algn="l">
              <a:spcBef>
                <a:spcPts val="0"/>
              </a:spcBef>
              <a:spcAft>
                <a:spcPts val="0"/>
              </a:spcAft>
              <a:buNone/>
            </a:pPr>
            <a:r>
              <a:t/>
            </a:r>
            <a:endParaRPr/>
          </a:p>
          <a:p>
            <a:pPr indent="0" lvl="0" marL="0" rtl="0" algn="l">
              <a:spcBef>
                <a:spcPts val="0"/>
              </a:spcBef>
              <a:spcAft>
                <a:spcPts val="0"/>
              </a:spcAft>
              <a:buNone/>
            </a:pPr>
            <a:r>
              <a:rPr lang="en"/>
              <a:t>We used Discord as our main method of communication. This was easiest for us </a:t>
            </a:r>
            <a:r>
              <a:rPr lang="en"/>
              <a:t>because</a:t>
            </a:r>
            <a:r>
              <a:rPr lang="en"/>
              <a:t> we were able to create a server with </a:t>
            </a:r>
            <a:r>
              <a:rPr lang="en"/>
              <a:t>different</a:t>
            </a:r>
            <a:r>
              <a:rPr lang="en"/>
              <a:t> channels for each area of the project. These consisted of channels such as </a:t>
            </a:r>
            <a:r>
              <a:rPr lang="en"/>
              <a:t>Meeting</a:t>
            </a:r>
            <a:r>
              <a:rPr lang="en"/>
              <a:t> </a:t>
            </a:r>
            <a:r>
              <a:rPr lang="en"/>
              <a:t>t</a:t>
            </a:r>
            <a:r>
              <a:rPr lang="en"/>
              <a:t>imes / Meeting </a:t>
            </a:r>
            <a:r>
              <a:rPr lang="en"/>
              <a:t>i</a:t>
            </a:r>
            <a:r>
              <a:rPr lang="en"/>
              <a:t>nfo, planning, and using Discord to log </a:t>
            </a:r>
            <a:r>
              <a:rPr lang="en"/>
              <a:t>everyone's</a:t>
            </a:r>
            <a:r>
              <a:rPr lang="en"/>
              <a:t> Git contributions.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500"/>
              <a:t>HacknPlan</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a:t>HacknPlan was a </a:t>
            </a:r>
            <a:r>
              <a:rPr lang="en"/>
              <a:t>separate</a:t>
            </a:r>
            <a:r>
              <a:rPr lang="en"/>
              <a:t> </a:t>
            </a:r>
            <a:r>
              <a:rPr lang="en"/>
              <a:t>website</a:t>
            </a:r>
            <a:r>
              <a:rPr lang="en"/>
              <a:t> we also used to plan out our project and was more for the little things like bug fixes and specific tasks for each member. Some of these look like moderation tools and UI fixes.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500"/>
          </a:p>
        </p:txBody>
      </p:sp>
      <p:sp>
        <p:nvSpPr>
          <p:cNvPr id="505" name="Google Shape;505;p44"/>
          <p:cNvSpPr txBox="1"/>
          <p:nvPr/>
        </p:nvSpPr>
        <p:spPr>
          <a:xfrm>
            <a:off x="8334825" y="4243525"/>
            <a:ext cx="528900" cy="3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MB</a:t>
            </a:r>
            <a:endParaRPr sz="1200">
              <a:solidFill>
                <a:schemeClr val="dk1"/>
              </a:solidFill>
              <a:latin typeface="Source Code Pro"/>
              <a:ea typeface="Source Code Pro"/>
              <a:cs typeface="Source Code Pro"/>
              <a:sym typeface="Source Code Pro"/>
            </a:endParaRPr>
          </a:p>
        </p:txBody>
      </p:sp>
      <p:pic>
        <p:nvPicPr>
          <p:cNvPr id="506" name="Google Shape;506;p44"/>
          <p:cNvPicPr preferRelativeResize="0"/>
          <p:nvPr/>
        </p:nvPicPr>
        <p:blipFill>
          <a:blip r:embed="rId3">
            <a:alphaModFix/>
          </a:blip>
          <a:stretch>
            <a:fillRect/>
          </a:stretch>
        </p:blipFill>
        <p:spPr>
          <a:xfrm>
            <a:off x="1901425" y="1727825"/>
            <a:ext cx="459600" cy="459600"/>
          </a:xfrm>
          <a:prstGeom prst="ellipse">
            <a:avLst/>
          </a:prstGeom>
          <a:noFill/>
          <a:ln>
            <a:noFill/>
          </a:ln>
        </p:spPr>
      </p:pic>
      <p:pic>
        <p:nvPicPr>
          <p:cNvPr id="507" name="Google Shape;507;p44"/>
          <p:cNvPicPr preferRelativeResize="0"/>
          <p:nvPr/>
        </p:nvPicPr>
        <p:blipFill>
          <a:blip r:embed="rId4">
            <a:alphaModFix/>
          </a:blip>
          <a:stretch>
            <a:fillRect/>
          </a:stretch>
        </p:blipFill>
        <p:spPr>
          <a:xfrm>
            <a:off x="2179825" y="3123775"/>
            <a:ext cx="459600" cy="459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5"/>
          <p:cNvSpPr txBox="1"/>
          <p:nvPr>
            <p:ph type="title"/>
          </p:nvPr>
        </p:nvSpPr>
        <p:spPr>
          <a:xfrm>
            <a:off x="719988" y="45912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WinForms?</a:t>
            </a:r>
            <a:endParaRPr/>
          </a:p>
        </p:txBody>
      </p:sp>
      <p:sp>
        <p:nvSpPr>
          <p:cNvPr id="513" name="Google Shape;513;p45"/>
          <p:cNvSpPr txBox="1"/>
          <p:nvPr>
            <p:ph idx="1" type="body"/>
          </p:nvPr>
        </p:nvSpPr>
        <p:spPr>
          <a:xfrm>
            <a:off x="720000" y="1118975"/>
            <a:ext cx="7704000" cy="3276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We used WinForms for this project because not only does it allow us to create graphics but it also has support from LibVLCSharp, which we utilised </a:t>
            </a:r>
            <a:r>
              <a:rPr lang="en"/>
              <a:t>for video playback.</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b="1" lang="en"/>
              <a:t>Alternatives (And Why We Never Used These)</a:t>
            </a:r>
            <a:endParaRPr b="1"/>
          </a:p>
          <a:p>
            <a:pPr indent="-304800" lvl="1" marL="914400" rtl="0" algn="l">
              <a:spcBef>
                <a:spcPts val="0"/>
              </a:spcBef>
              <a:spcAft>
                <a:spcPts val="0"/>
              </a:spcAft>
              <a:buSzPts val="1200"/>
              <a:buChar char="○"/>
            </a:pPr>
            <a:r>
              <a:rPr lang="en"/>
              <a:t>WPF</a:t>
            </a:r>
            <a:endParaRPr/>
          </a:p>
          <a:p>
            <a:pPr indent="-304800" lvl="2" marL="1371600" rtl="0" algn="l">
              <a:spcBef>
                <a:spcPts val="0"/>
              </a:spcBef>
              <a:spcAft>
                <a:spcPts val="0"/>
              </a:spcAft>
              <a:buSzPts val="1200"/>
              <a:buChar char="■"/>
            </a:pPr>
            <a:r>
              <a:rPr lang="en"/>
              <a:t>WinForms is simpler and easier to use for basic UI design than WPF.</a:t>
            </a:r>
            <a:endParaRPr/>
          </a:p>
          <a:p>
            <a:pPr indent="-304800" lvl="2" marL="1371600" rtl="0" algn="l">
              <a:spcBef>
                <a:spcPts val="0"/>
              </a:spcBef>
              <a:spcAft>
                <a:spcPts val="0"/>
              </a:spcAft>
              <a:buSzPts val="1200"/>
              <a:buChar char="■"/>
            </a:pPr>
            <a:r>
              <a:rPr lang="en"/>
              <a:t>B</a:t>
            </a:r>
            <a:r>
              <a:rPr lang="en"/>
              <a:t>ased on forms and controls, </a:t>
            </a:r>
            <a:r>
              <a:rPr lang="en"/>
              <a:t>WinForms is a more traditional appro</a:t>
            </a:r>
            <a:r>
              <a:rPr lang="en"/>
              <a:t>a</a:t>
            </a:r>
            <a:r>
              <a:rPr lang="en"/>
              <a:t>ch to UI in comparison to WPF.</a:t>
            </a:r>
            <a:endParaRPr/>
          </a:p>
          <a:p>
            <a:pPr indent="-304800" lvl="1" marL="914400" rtl="0" algn="l">
              <a:spcBef>
                <a:spcPts val="0"/>
              </a:spcBef>
              <a:spcAft>
                <a:spcPts val="0"/>
              </a:spcAft>
              <a:buSzPts val="1200"/>
              <a:buChar char="○"/>
            </a:pPr>
            <a:r>
              <a:rPr lang="en"/>
              <a:t>GTK</a:t>
            </a:r>
            <a:endParaRPr/>
          </a:p>
          <a:p>
            <a:pPr indent="-304800" lvl="2" marL="1371600" rtl="0" algn="l">
              <a:spcBef>
                <a:spcPts val="0"/>
              </a:spcBef>
              <a:spcAft>
                <a:spcPts val="0"/>
              </a:spcAft>
              <a:buSzPts val="1200"/>
              <a:buChar char="■"/>
            </a:pPr>
            <a:r>
              <a:rPr lang="en"/>
              <a:t>Requires installation on Windows unlike WinForms.</a:t>
            </a:r>
            <a:endParaRPr/>
          </a:p>
          <a:p>
            <a:pPr indent="-304800" lvl="2" marL="1371600" rtl="0" algn="l">
              <a:spcBef>
                <a:spcPts val="0"/>
              </a:spcBef>
              <a:spcAft>
                <a:spcPts val="0"/>
              </a:spcAft>
              <a:buSzPts val="1200"/>
              <a:buChar char="■"/>
            </a:pPr>
            <a:r>
              <a:rPr lang="en"/>
              <a:t>Has a standalone designer for MonoDevelop, whereas that of WinForms is integrated with Visual Studio.</a:t>
            </a:r>
            <a:endParaRPr/>
          </a:p>
          <a:p>
            <a:pPr indent="-304800" lvl="1" marL="914400" rtl="0" algn="l">
              <a:spcBef>
                <a:spcPts val="0"/>
              </a:spcBef>
              <a:spcAft>
                <a:spcPts val="0"/>
              </a:spcAft>
              <a:buSzPts val="1200"/>
              <a:buChar char="○"/>
            </a:pPr>
            <a:r>
              <a:rPr lang="en"/>
              <a:t>QT</a:t>
            </a:r>
            <a:endParaRPr/>
          </a:p>
          <a:p>
            <a:pPr indent="-304800" lvl="2" marL="1371600" rtl="0" algn="l">
              <a:spcBef>
                <a:spcPts val="0"/>
              </a:spcBef>
              <a:spcAft>
                <a:spcPts val="0"/>
              </a:spcAft>
              <a:buSzPts val="1200"/>
              <a:buChar char="■"/>
            </a:pPr>
            <a:r>
              <a:rPr lang="en"/>
              <a:t>Requires the use of C++; for this project we used C# because we have used it all semester.</a:t>
            </a:r>
            <a:endParaRPr/>
          </a:p>
          <a:p>
            <a:pPr indent="-304800" lvl="2" marL="1371600" rtl="0" algn="l">
              <a:spcBef>
                <a:spcPts val="0"/>
              </a:spcBef>
              <a:spcAft>
                <a:spcPts val="0"/>
              </a:spcAft>
              <a:buSzPts val="1200"/>
              <a:buChar char="■"/>
            </a:pPr>
            <a:r>
              <a:rPr lang="en"/>
              <a:t>Not as easy to use compared to WinForms.</a:t>
            </a:r>
            <a:endParaRPr/>
          </a:p>
        </p:txBody>
      </p:sp>
      <p:sp>
        <p:nvSpPr>
          <p:cNvPr id="514" name="Google Shape;514;p45"/>
          <p:cNvSpPr txBox="1"/>
          <p:nvPr/>
        </p:nvSpPr>
        <p:spPr>
          <a:xfrm>
            <a:off x="8334825" y="4243525"/>
            <a:ext cx="528900" cy="3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JK</a:t>
            </a:r>
            <a:endParaRPr sz="1200">
              <a:solidFill>
                <a:schemeClr val="dk1"/>
              </a:solidFill>
              <a:latin typeface="Source Code Pro"/>
              <a:ea typeface="Source Code Pro"/>
              <a:cs typeface="Source Code Pro"/>
              <a:sym typeface="Source Code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6"/>
          <p:cNvSpPr txBox="1"/>
          <p:nvPr>
            <p:ph type="title"/>
          </p:nvPr>
        </p:nvSpPr>
        <p:spPr>
          <a:xfrm>
            <a:off x="719988" y="45912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Libraries Used</a:t>
            </a:r>
            <a:endParaRPr/>
          </a:p>
        </p:txBody>
      </p:sp>
      <p:sp>
        <p:nvSpPr>
          <p:cNvPr id="520" name="Google Shape;520;p46"/>
          <p:cNvSpPr txBox="1"/>
          <p:nvPr>
            <p:ph idx="1" type="body"/>
          </p:nvPr>
        </p:nvSpPr>
        <p:spPr>
          <a:xfrm>
            <a:off x="720000" y="1238200"/>
            <a:ext cx="7704000" cy="381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HtmlAgilityPack is a library we used in order to parse the web server’s response to get the url links (media selection).</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We used </a:t>
            </a:r>
            <a:r>
              <a:rPr lang="en"/>
              <a:t>LibVLCSharp</a:t>
            </a:r>
            <a:r>
              <a:rPr lang="en"/>
              <a:t> for video playback, this allowed for smooth streaming even with high definition and high bitrate.</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We used SeriLog for logging (good for debugging!).</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SVCommon (SyncView Common) is our common library.</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We used Yggdrasil for its gameserver functions to help on the </a:t>
            </a:r>
            <a:r>
              <a:rPr lang="en"/>
              <a:t>server</a:t>
            </a:r>
            <a:r>
              <a:rPr lang="en"/>
              <a:t> side.</a:t>
            </a:r>
            <a:endParaRPr/>
          </a:p>
        </p:txBody>
      </p:sp>
      <p:sp>
        <p:nvSpPr>
          <p:cNvPr id="521" name="Google Shape;521;p46"/>
          <p:cNvSpPr txBox="1"/>
          <p:nvPr/>
        </p:nvSpPr>
        <p:spPr>
          <a:xfrm>
            <a:off x="8424000" y="4223950"/>
            <a:ext cx="4306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JP</a:t>
            </a:r>
            <a:endParaRPr sz="1200">
              <a:solidFill>
                <a:schemeClr val="dk1"/>
              </a:solidFill>
              <a:latin typeface="Source Code Pro"/>
              <a:ea typeface="Source Code Pro"/>
              <a:cs typeface="Source Code Pro"/>
              <a:sym typeface="Source Code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7"/>
          <p:cNvSpPr txBox="1"/>
          <p:nvPr>
            <p:ph type="title"/>
          </p:nvPr>
        </p:nvSpPr>
        <p:spPr>
          <a:xfrm>
            <a:off x="719988" y="45912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Of SyncView</a:t>
            </a:r>
            <a:endParaRPr/>
          </a:p>
        </p:txBody>
      </p:sp>
      <p:sp>
        <p:nvSpPr>
          <p:cNvPr id="527" name="Google Shape;527;p47"/>
          <p:cNvSpPr txBox="1"/>
          <p:nvPr>
            <p:ph idx="1" type="body"/>
          </p:nvPr>
        </p:nvSpPr>
        <p:spPr>
          <a:xfrm>
            <a:off x="720000" y="1238200"/>
            <a:ext cx="7704000" cy="28425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Clr>
                <a:schemeClr val="lt2"/>
              </a:buClr>
              <a:buSzPts val="1600"/>
              <a:buChar char="★"/>
            </a:pPr>
            <a:r>
              <a:rPr lang="en" sz="1600"/>
              <a:t>Effortless Video Syncing </a:t>
            </a:r>
            <a:endParaRPr sz="1600"/>
          </a:p>
          <a:p>
            <a:pPr indent="-330200" lvl="0" marL="457200" rtl="0" algn="l">
              <a:lnSpc>
                <a:spcPct val="200000"/>
              </a:lnSpc>
              <a:spcBef>
                <a:spcPts val="0"/>
              </a:spcBef>
              <a:spcAft>
                <a:spcPts val="0"/>
              </a:spcAft>
              <a:buClr>
                <a:schemeClr val="lt2"/>
              </a:buClr>
              <a:buSzPts val="1600"/>
              <a:buChar char="★"/>
            </a:pPr>
            <a:r>
              <a:rPr lang="en" sz="1600"/>
              <a:t>Chat Between Users 💬</a:t>
            </a:r>
            <a:endParaRPr sz="1600"/>
          </a:p>
          <a:p>
            <a:pPr indent="-330200" lvl="0" marL="457200" rtl="0" algn="l">
              <a:lnSpc>
                <a:spcPct val="200000"/>
              </a:lnSpc>
              <a:spcBef>
                <a:spcPts val="0"/>
              </a:spcBef>
              <a:spcAft>
                <a:spcPts val="0"/>
              </a:spcAft>
              <a:buClr>
                <a:schemeClr val="lt2"/>
              </a:buClr>
              <a:buSzPts val="1600"/>
              <a:buChar char="★"/>
            </a:pPr>
            <a:r>
              <a:rPr lang="en" sz="1600"/>
              <a:t>Play and Pause Functionality </a:t>
            </a:r>
            <a:r>
              <a:rPr lang="en" sz="1800">
                <a:latin typeface="Roboto"/>
                <a:ea typeface="Roboto"/>
                <a:cs typeface="Roboto"/>
                <a:sym typeface="Roboto"/>
              </a:rPr>
              <a:t>▶︎  ||   </a:t>
            </a:r>
            <a:endParaRPr sz="1600"/>
          </a:p>
          <a:p>
            <a:pPr indent="-330200" lvl="0" marL="457200" rtl="0" algn="l">
              <a:lnSpc>
                <a:spcPct val="200000"/>
              </a:lnSpc>
              <a:spcBef>
                <a:spcPts val="0"/>
              </a:spcBef>
              <a:spcAft>
                <a:spcPts val="0"/>
              </a:spcAft>
              <a:buClr>
                <a:schemeClr val="lt2"/>
              </a:buClr>
              <a:buSzPts val="1600"/>
              <a:buChar char="★"/>
            </a:pPr>
            <a:r>
              <a:rPr lang="en" sz="1600"/>
              <a:t>Fast Forward and Rewind </a:t>
            </a:r>
            <a:r>
              <a:rPr lang="en" sz="1800">
                <a:latin typeface="Roboto"/>
                <a:ea typeface="Roboto"/>
                <a:cs typeface="Roboto"/>
                <a:sym typeface="Roboto"/>
              </a:rPr>
              <a:t>◁◁   ▷▷</a:t>
            </a:r>
            <a:endParaRPr sz="1800">
              <a:latin typeface="Roboto"/>
              <a:ea typeface="Roboto"/>
              <a:cs typeface="Roboto"/>
              <a:sym typeface="Roboto"/>
            </a:endParaRPr>
          </a:p>
          <a:p>
            <a:pPr indent="-317500" lvl="0" marL="457200" rtl="0" algn="l">
              <a:lnSpc>
                <a:spcPct val="200000"/>
              </a:lnSpc>
              <a:spcBef>
                <a:spcPts val="0"/>
              </a:spcBef>
              <a:spcAft>
                <a:spcPts val="0"/>
              </a:spcAft>
              <a:buClr>
                <a:schemeClr val="lt2"/>
              </a:buClr>
              <a:buSzPts val="1400"/>
              <a:buChar char="★"/>
            </a:pPr>
            <a:r>
              <a:rPr lang="en" sz="1600"/>
              <a:t>Volume Control </a:t>
            </a:r>
            <a:endParaRPr sz="1400"/>
          </a:p>
          <a:p>
            <a:pPr indent="-330200" lvl="0" marL="457200" rtl="0" algn="l">
              <a:lnSpc>
                <a:spcPct val="200000"/>
              </a:lnSpc>
              <a:spcBef>
                <a:spcPts val="0"/>
              </a:spcBef>
              <a:spcAft>
                <a:spcPts val="0"/>
              </a:spcAft>
              <a:buClr>
                <a:schemeClr val="lt2"/>
              </a:buClr>
              <a:buSzPts val="1600"/>
              <a:buChar char="★"/>
            </a:pPr>
            <a:r>
              <a:rPr lang="en" sz="1600"/>
              <a:t>Custom and Random Usernames</a:t>
            </a:r>
            <a:endParaRPr sz="1600"/>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pic>
        <p:nvPicPr>
          <p:cNvPr id="528" name="Google Shape;528;p47"/>
          <p:cNvPicPr preferRelativeResize="0"/>
          <p:nvPr/>
        </p:nvPicPr>
        <p:blipFill>
          <a:blip r:embed="rId3">
            <a:alphaModFix/>
          </a:blip>
          <a:stretch>
            <a:fillRect/>
          </a:stretch>
        </p:blipFill>
        <p:spPr>
          <a:xfrm>
            <a:off x="3191375" y="3354200"/>
            <a:ext cx="316900" cy="316900"/>
          </a:xfrm>
          <a:prstGeom prst="rect">
            <a:avLst/>
          </a:prstGeom>
          <a:noFill/>
          <a:ln>
            <a:noFill/>
          </a:ln>
        </p:spPr>
      </p:pic>
      <p:sp>
        <p:nvSpPr>
          <p:cNvPr id="529" name="Google Shape;529;p47"/>
          <p:cNvSpPr txBox="1"/>
          <p:nvPr/>
        </p:nvSpPr>
        <p:spPr>
          <a:xfrm>
            <a:off x="8334825" y="4243525"/>
            <a:ext cx="528900" cy="3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MB</a:t>
            </a:r>
            <a:endParaRPr sz="1200">
              <a:solidFill>
                <a:schemeClr val="dk1"/>
              </a:solidFill>
              <a:latin typeface="Source Code Pro"/>
              <a:ea typeface="Source Code Pro"/>
              <a:cs typeface="Source Code Pro"/>
              <a:sym typeface="Source Code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48"/>
          <p:cNvSpPr txBox="1"/>
          <p:nvPr>
            <p:ph type="title"/>
          </p:nvPr>
        </p:nvSpPr>
        <p:spPr>
          <a:xfrm>
            <a:off x="719988" y="45912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of Nuget</a:t>
            </a:r>
            <a:endParaRPr/>
          </a:p>
        </p:txBody>
      </p:sp>
      <p:sp>
        <p:nvSpPr>
          <p:cNvPr id="535" name="Google Shape;535;p48"/>
          <p:cNvSpPr txBox="1"/>
          <p:nvPr>
            <p:ph idx="1" type="body"/>
          </p:nvPr>
        </p:nvSpPr>
        <p:spPr>
          <a:xfrm>
            <a:off x="720000" y="1238200"/>
            <a:ext cx="7704000" cy="3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uploaded our own Nuget packages to help manage our dependencies </a:t>
            </a:r>
            <a:r>
              <a:rPr lang="en"/>
              <a:t>across</a:t>
            </a:r>
            <a:r>
              <a:rPr lang="en"/>
              <a:t> multiple projects. Without this it would have been a much bigger pain doing that.</a:t>
            </a:r>
            <a:endParaRPr/>
          </a:p>
        </p:txBody>
      </p:sp>
      <p:pic>
        <p:nvPicPr>
          <p:cNvPr id="536" name="Google Shape;536;p48"/>
          <p:cNvPicPr preferRelativeResize="0"/>
          <p:nvPr/>
        </p:nvPicPr>
        <p:blipFill>
          <a:blip r:embed="rId3">
            <a:alphaModFix/>
          </a:blip>
          <a:stretch>
            <a:fillRect/>
          </a:stretch>
        </p:blipFill>
        <p:spPr>
          <a:xfrm>
            <a:off x="3437200" y="2129687"/>
            <a:ext cx="2643650" cy="2125600"/>
          </a:xfrm>
          <a:prstGeom prst="rect">
            <a:avLst/>
          </a:prstGeom>
          <a:noFill/>
          <a:ln>
            <a:noFill/>
          </a:ln>
        </p:spPr>
      </p:pic>
      <p:pic>
        <p:nvPicPr>
          <p:cNvPr id="537" name="Google Shape;537;p48"/>
          <p:cNvPicPr preferRelativeResize="0"/>
          <p:nvPr/>
        </p:nvPicPr>
        <p:blipFill>
          <a:blip r:embed="rId4">
            <a:alphaModFix/>
          </a:blip>
          <a:stretch>
            <a:fillRect/>
          </a:stretch>
        </p:blipFill>
        <p:spPr>
          <a:xfrm>
            <a:off x="6441550" y="2291350"/>
            <a:ext cx="1802275" cy="1802276"/>
          </a:xfrm>
          <a:prstGeom prst="rect">
            <a:avLst/>
          </a:prstGeom>
          <a:noFill/>
          <a:ln>
            <a:noFill/>
          </a:ln>
        </p:spPr>
      </p:pic>
      <p:sp>
        <p:nvSpPr>
          <p:cNvPr id="538" name="Google Shape;538;p48"/>
          <p:cNvSpPr txBox="1"/>
          <p:nvPr/>
        </p:nvSpPr>
        <p:spPr>
          <a:xfrm>
            <a:off x="595550" y="2571750"/>
            <a:ext cx="2900100" cy="20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Our packages:</a:t>
            </a:r>
            <a:endParaRPr sz="12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200">
              <a:solidFill>
                <a:schemeClr val="dk1"/>
              </a:solidFill>
              <a:latin typeface="Source Code Pro"/>
              <a:ea typeface="Source Code Pro"/>
              <a:cs typeface="Source Code Pro"/>
              <a:sym typeface="Source Code Pro"/>
            </a:endParaRPr>
          </a:p>
          <a:p>
            <a:pPr indent="-304800" lvl="0" marL="457200" rtl="0" algn="l">
              <a:spcBef>
                <a:spcPts val="0"/>
              </a:spcBef>
              <a:spcAft>
                <a:spcPts val="0"/>
              </a:spcAft>
              <a:buClr>
                <a:schemeClr val="dk1"/>
              </a:buClr>
              <a:buSzPts val="1200"/>
              <a:buFont typeface="Source Code Pro"/>
              <a:buChar char="●"/>
            </a:pPr>
            <a:r>
              <a:rPr lang="en" sz="1200">
                <a:solidFill>
                  <a:schemeClr val="dk1"/>
                </a:solidFill>
                <a:latin typeface="Source Code Pro"/>
                <a:ea typeface="Source Code Pro"/>
                <a:cs typeface="Source Code Pro"/>
                <a:sym typeface="Source Code Pro"/>
              </a:rPr>
              <a:t>SVCommon</a:t>
            </a:r>
            <a:endParaRPr sz="1200">
              <a:solidFill>
                <a:schemeClr val="dk1"/>
              </a:solidFill>
              <a:latin typeface="Source Code Pro"/>
              <a:ea typeface="Source Code Pro"/>
              <a:cs typeface="Source Code Pro"/>
              <a:sym typeface="Source Code Pro"/>
            </a:endParaRPr>
          </a:p>
          <a:p>
            <a:pPr indent="-304800" lvl="0" marL="457200" rtl="0" algn="l">
              <a:spcBef>
                <a:spcPts val="0"/>
              </a:spcBef>
              <a:spcAft>
                <a:spcPts val="0"/>
              </a:spcAft>
              <a:buClr>
                <a:schemeClr val="dk1"/>
              </a:buClr>
              <a:buSzPts val="1200"/>
              <a:buFont typeface="Source Code Pro"/>
              <a:buChar char="●"/>
            </a:pPr>
            <a:r>
              <a:rPr lang="en" sz="1200">
                <a:solidFill>
                  <a:schemeClr val="dk1"/>
                </a:solidFill>
                <a:latin typeface="Source Code Pro"/>
                <a:ea typeface="Source Code Pro"/>
                <a:cs typeface="Source Code Pro"/>
                <a:sym typeface="Source Code Pro"/>
              </a:rPr>
              <a:t>TanukiPenny.Yggdrasil</a:t>
            </a:r>
            <a:endParaRPr sz="12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200">
              <a:solidFill>
                <a:schemeClr val="dk1"/>
              </a:solidFill>
              <a:latin typeface="Source Code Pro"/>
              <a:ea typeface="Source Code Pro"/>
              <a:cs typeface="Source Code Pro"/>
              <a:sym typeface="Source Code Pro"/>
            </a:endParaRPr>
          </a:p>
        </p:txBody>
      </p:sp>
      <p:sp>
        <p:nvSpPr>
          <p:cNvPr id="539" name="Google Shape;539;p48"/>
          <p:cNvSpPr txBox="1"/>
          <p:nvPr/>
        </p:nvSpPr>
        <p:spPr>
          <a:xfrm>
            <a:off x="8334825" y="4243525"/>
            <a:ext cx="528900" cy="3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PB</a:t>
            </a:r>
            <a:endParaRPr sz="1200">
              <a:solidFill>
                <a:schemeClr val="dk1"/>
              </a:solidFill>
              <a:latin typeface="Source Code Pro"/>
              <a:ea typeface="Source Code Pro"/>
              <a:cs typeface="Source Code Pro"/>
              <a:sym typeface="Source Code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9"/>
          <p:cNvSpPr txBox="1"/>
          <p:nvPr>
            <p:ph type="title"/>
          </p:nvPr>
        </p:nvSpPr>
        <p:spPr>
          <a:xfrm>
            <a:off x="719988" y="45912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UI Design</a:t>
            </a:r>
            <a:endParaRPr/>
          </a:p>
        </p:txBody>
      </p:sp>
      <p:sp>
        <p:nvSpPr>
          <p:cNvPr id="545" name="Google Shape;545;p49"/>
          <p:cNvSpPr txBox="1"/>
          <p:nvPr>
            <p:ph idx="1" type="body"/>
          </p:nvPr>
        </p:nvSpPr>
        <p:spPr>
          <a:xfrm>
            <a:off x="720000" y="1238200"/>
            <a:ext cx="7704000" cy="31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interface design we used Photoshop and the built in Visual Studio tools.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took color inspiration from VGUI using these images: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46" name="Google Shape;546;p49"/>
          <p:cNvPicPr preferRelativeResize="0"/>
          <p:nvPr/>
        </p:nvPicPr>
        <p:blipFill>
          <a:blip r:embed="rId3">
            <a:alphaModFix/>
          </a:blip>
          <a:stretch>
            <a:fillRect/>
          </a:stretch>
        </p:blipFill>
        <p:spPr>
          <a:xfrm>
            <a:off x="4572000" y="2214085"/>
            <a:ext cx="3852000" cy="2165714"/>
          </a:xfrm>
          <a:prstGeom prst="rect">
            <a:avLst/>
          </a:prstGeom>
          <a:noFill/>
          <a:ln>
            <a:noFill/>
          </a:ln>
        </p:spPr>
      </p:pic>
      <p:pic>
        <p:nvPicPr>
          <p:cNvPr id="547" name="Google Shape;547;p49"/>
          <p:cNvPicPr preferRelativeResize="0"/>
          <p:nvPr/>
        </p:nvPicPr>
        <p:blipFill>
          <a:blip r:embed="rId4">
            <a:alphaModFix/>
          </a:blip>
          <a:stretch>
            <a:fillRect/>
          </a:stretch>
        </p:blipFill>
        <p:spPr>
          <a:xfrm>
            <a:off x="720000" y="2235275"/>
            <a:ext cx="2831100" cy="2123325"/>
          </a:xfrm>
          <a:prstGeom prst="rect">
            <a:avLst/>
          </a:prstGeom>
          <a:noFill/>
          <a:ln>
            <a:noFill/>
          </a:ln>
        </p:spPr>
      </p:pic>
      <p:sp>
        <p:nvSpPr>
          <p:cNvPr id="548" name="Google Shape;548;p49"/>
          <p:cNvSpPr txBox="1"/>
          <p:nvPr/>
        </p:nvSpPr>
        <p:spPr>
          <a:xfrm>
            <a:off x="8424000" y="4216450"/>
            <a:ext cx="168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JP</a:t>
            </a:r>
            <a:endParaRPr sz="1200">
              <a:solidFill>
                <a:schemeClr val="dk1"/>
              </a:solidFill>
              <a:latin typeface="Source Code Pro"/>
              <a:ea typeface="Source Code Pro"/>
              <a:cs typeface="Source Code Pro"/>
              <a:sym typeface="Source Code Pro"/>
            </a:endParaRPr>
          </a:p>
        </p:txBody>
      </p:sp>
      <p:pic>
        <p:nvPicPr>
          <p:cNvPr id="549" name="Google Shape;549;p49"/>
          <p:cNvPicPr preferRelativeResize="0"/>
          <p:nvPr/>
        </p:nvPicPr>
        <p:blipFill>
          <a:blip r:embed="rId5">
            <a:alphaModFix/>
          </a:blip>
          <a:stretch>
            <a:fillRect/>
          </a:stretch>
        </p:blipFill>
        <p:spPr>
          <a:xfrm>
            <a:off x="3736150" y="2491851"/>
            <a:ext cx="650824" cy="634299"/>
          </a:xfrm>
          <a:prstGeom prst="rect">
            <a:avLst/>
          </a:prstGeom>
          <a:noFill/>
          <a:ln>
            <a:noFill/>
          </a:ln>
        </p:spPr>
      </p:pic>
      <p:pic>
        <p:nvPicPr>
          <p:cNvPr id="550" name="Google Shape;550;p49"/>
          <p:cNvPicPr preferRelativeResize="0"/>
          <p:nvPr/>
        </p:nvPicPr>
        <p:blipFill>
          <a:blip r:embed="rId6">
            <a:alphaModFix/>
          </a:blip>
          <a:stretch>
            <a:fillRect/>
          </a:stretch>
        </p:blipFill>
        <p:spPr>
          <a:xfrm>
            <a:off x="3736138" y="3397704"/>
            <a:ext cx="650825" cy="65084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ew Operating System Design Pitch Deck by Slidesgo">
  <a:themeElements>
    <a:clrScheme name="Simple Light">
      <a:dk1>
        <a:srgbClr val="FFFFFF"/>
      </a:dk1>
      <a:lt1>
        <a:srgbClr val="2D323C"/>
      </a:lt1>
      <a:dk2>
        <a:srgbClr val="242830"/>
      </a:dk2>
      <a:lt2>
        <a:srgbClr val="FFDB5D"/>
      </a:lt2>
      <a:accent1>
        <a:srgbClr val="94EE6B"/>
      </a:accent1>
      <a:accent2>
        <a:srgbClr val="E81981"/>
      </a:accent2>
      <a:accent3>
        <a:srgbClr val="BD64B5"/>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